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713" r:id="rId3"/>
  </p:sldMasterIdLst>
  <p:notesMasterIdLst>
    <p:notesMasterId r:id="rId6"/>
  </p:notesMasterIdLst>
  <p:sldIdLst>
    <p:sldId id="310" r:id="rId4"/>
    <p:sldId id="343" r:id="rId5"/>
    <p:sldId id="11093558" r:id="rId7"/>
    <p:sldId id="11093566" r:id="rId8"/>
  </p:sldIdLst>
  <p:sldSz cx="12195175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507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2F5597"/>
    <a:srgbClr val="B8B8B8"/>
    <a:srgbClr val="2C508E"/>
    <a:srgbClr val="2F5596"/>
    <a:srgbClr val="2B4D89"/>
    <a:srgbClr val="DCDCDC"/>
    <a:srgbClr val="DB5253"/>
    <a:srgbClr val="AC2839"/>
    <a:srgbClr val="C905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594" y="-90"/>
      </p:cViewPr>
      <p:guideLst>
        <p:guide orient="horz" pos="2381"/>
        <p:guide pos="50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258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3" Type="http://schemas.openxmlformats.org/officeDocument/2006/relationships/tags" Target="tags/tag1.xml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9F697-7B3E-4B61-BA36-BBED2B7961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348979" y="248488"/>
            <a:ext cx="936104" cy="936232"/>
            <a:chOff x="408955" y="116632"/>
            <a:chExt cx="936104" cy="936232"/>
          </a:xfrm>
        </p:grpSpPr>
        <p:grpSp>
          <p:nvGrpSpPr>
            <p:cNvPr id="14" name="组合 13"/>
            <p:cNvGrpSpPr/>
            <p:nvPr/>
          </p:nvGrpSpPr>
          <p:grpSpPr>
            <a:xfrm>
              <a:off x="480963" y="116632"/>
              <a:ext cx="730050" cy="773826"/>
              <a:chOff x="2383479" y="1784885"/>
              <a:chExt cx="3094484" cy="3280036"/>
            </a:xfrm>
          </p:grpSpPr>
          <p:grpSp>
            <p:nvGrpSpPr>
              <p:cNvPr id="21" name="组合 20"/>
              <p:cNvGrpSpPr/>
              <p:nvPr/>
            </p:nvGrpSpPr>
            <p:grpSpPr>
              <a:xfrm rot="5400000">
                <a:off x="2287916" y="1971364"/>
                <a:ext cx="3280036" cy="2907078"/>
                <a:chOff x="3385822" y="2342962"/>
                <a:chExt cx="2463822" cy="2183669"/>
              </a:xfrm>
            </p:grpSpPr>
            <p:sp>
              <p:nvSpPr>
                <p:cNvPr id="23" name="Freeform 5"/>
                <p:cNvSpPr/>
                <p:nvPr/>
              </p:nvSpPr>
              <p:spPr bwMode="auto">
                <a:xfrm rot="10800000">
                  <a:off x="3385822" y="2342962"/>
                  <a:ext cx="2463822" cy="2183669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/>
                    </a:gs>
                    <a:gs pos="73000">
                      <a:srgbClr val="ECECEC"/>
                    </a:gs>
                    <a:gs pos="100000">
                      <a:srgbClr val="D9D9D9"/>
                    </a:gs>
                  </a:gsLst>
                  <a:lin ang="2700000" scaled="1"/>
                  <a:tileRect/>
                </a:gra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  <p:sp>
              <p:nvSpPr>
                <p:cNvPr id="24" name="Freeform 5"/>
                <p:cNvSpPr/>
                <p:nvPr/>
              </p:nvSpPr>
              <p:spPr bwMode="auto">
                <a:xfrm rot="10800000">
                  <a:off x="3589408" y="2523401"/>
                  <a:ext cx="2056648" cy="1822794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solidFill>
                  <a:srgbClr val="2F5596"/>
                </a:soli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22" name="文本框 32"/>
              <p:cNvSpPr txBox="1"/>
              <p:nvPr/>
            </p:nvSpPr>
            <p:spPr>
              <a:xfrm>
                <a:off x="2383479" y="2126102"/>
                <a:ext cx="3094484" cy="2484351"/>
              </a:xfrm>
              <a:prstGeom prst="rect">
                <a:avLst/>
              </a:prstGeom>
              <a:noFill/>
            </p:spPr>
            <p:txBody>
              <a:bodyPr wrap="square" tIns="108000" rtlCol="0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Aparajita" panose="020B0604020202020204" pitchFamily="34" charset="0"/>
                  </a:rPr>
                  <a:t>01</a:t>
                </a:r>
                <a:endPara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Aparajita" panose="020B0604020202020204" pitchFamily="34" charset="0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rot="5400000">
              <a:off x="399071" y="888902"/>
              <a:ext cx="173846" cy="154078"/>
              <a:chOff x="3385822" y="2342962"/>
              <a:chExt cx="2463822" cy="2183669"/>
            </a:xfrm>
          </p:grpSpPr>
          <p:sp>
            <p:nvSpPr>
              <p:cNvPr id="19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20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rot="5400000">
              <a:off x="1203922" y="767583"/>
              <a:ext cx="149645" cy="132629"/>
              <a:chOff x="3385822" y="2342962"/>
              <a:chExt cx="2463822" cy="2183669"/>
            </a:xfrm>
          </p:grpSpPr>
          <p:sp>
            <p:nvSpPr>
              <p:cNvPr id="17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18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</p:grpSp>
      <p:pic>
        <p:nvPicPr>
          <p:cNvPr id="2" name="图像" descr="图像"/>
          <p:cNvPicPr>
            <a:picLocks noChangeAspect="1"/>
          </p:cNvPicPr>
          <p:nvPr userDrawn="1"/>
        </p:nvPicPr>
        <p:blipFill>
          <a:blip r:embed="rId2"/>
          <a:srcRect r="519" b="187"/>
          <a:stretch>
            <a:fillRect/>
          </a:stretch>
        </p:blipFill>
        <p:spPr>
          <a:xfrm>
            <a:off x="11019155" y="274320"/>
            <a:ext cx="947420" cy="381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600" extrusionOk="0">
                <a:moveTo>
                  <a:pt x="11573" y="0"/>
                </a:moveTo>
                <a:lnTo>
                  <a:pt x="11507" y="431"/>
                </a:lnTo>
                <a:cubicBezTo>
                  <a:pt x="11378" y="1281"/>
                  <a:pt x="11427" y="1962"/>
                  <a:pt x="11644" y="2346"/>
                </a:cubicBezTo>
                <a:cubicBezTo>
                  <a:pt x="11894" y="2790"/>
                  <a:pt x="12000" y="3717"/>
                  <a:pt x="11940" y="4904"/>
                </a:cubicBezTo>
                <a:cubicBezTo>
                  <a:pt x="11889" y="5914"/>
                  <a:pt x="11807" y="6206"/>
                  <a:pt x="11398" y="6803"/>
                </a:cubicBezTo>
                <a:cubicBezTo>
                  <a:pt x="11041" y="7325"/>
                  <a:pt x="11015" y="7776"/>
                  <a:pt x="11317" y="8186"/>
                </a:cubicBezTo>
                <a:cubicBezTo>
                  <a:pt x="11434" y="8343"/>
                  <a:pt x="11606" y="8628"/>
                  <a:pt x="11701" y="8824"/>
                </a:cubicBezTo>
                <a:lnTo>
                  <a:pt x="11874" y="9186"/>
                </a:lnTo>
                <a:lnTo>
                  <a:pt x="11541" y="9707"/>
                </a:lnTo>
                <a:cubicBezTo>
                  <a:pt x="11358" y="9995"/>
                  <a:pt x="11096" y="10277"/>
                  <a:pt x="10959" y="10335"/>
                </a:cubicBezTo>
                <a:cubicBezTo>
                  <a:pt x="10823" y="10392"/>
                  <a:pt x="10643" y="10615"/>
                  <a:pt x="10562" y="10829"/>
                </a:cubicBezTo>
                <a:cubicBezTo>
                  <a:pt x="10438" y="11160"/>
                  <a:pt x="10424" y="11337"/>
                  <a:pt x="10462" y="11978"/>
                </a:cubicBezTo>
                <a:cubicBezTo>
                  <a:pt x="10487" y="12394"/>
                  <a:pt x="10557" y="12890"/>
                  <a:pt x="10620" y="13079"/>
                </a:cubicBezTo>
                <a:lnTo>
                  <a:pt x="10735" y="13420"/>
                </a:lnTo>
                <a:lnTo>
                  <a:pt x="11083" y="13015"/>
                </a:lnTo>
                <a:cubicBezTo>
                  <a:pt x="11274" y="12792"/>
                  <a:pt x="11445" y="12643"/>
                  <a:pt x="11462" y="12686"/>
                </a:cubicBezTo>
                <a:cubicBezTo>
                  <a:pt x="11480" y="12728"/>
                  <a:pt x="11480" y="13236"/>
                  <a:pt x="11462" y="13808"/>
                </a:cubicBezTo>
                <a:cubicBezTo>
                  <a:pt x="11440" y="14562"/>
                  <a:pt x="11457" y="14937"/>
                  <a:pt x="11529" y="15175"/>
                </a:cubicBezTo>
                <a:cubicBezTo>
                  <a:pt x="11626" y="15497"/>
                  <a:pt x="11632" y="15494"/>
                  <a:pt x="11938" y="15090"/>
                </a:cubicBezTo>
                <a:cubicBezTo>
                  <a:pt x="12416" y="14457"/>
                  <a:pt x="12488" y="14659"/>
                  <a:pt x="12477" y="16627"/>
                </a:cubicBezTo>
                <a:cubicBezTo>
                  <a:pt x="12473" y="17493"/>
                  <a:pt x="12447" y="18770"/>
                  <a:pt x="12422" y="19462"/>
                </a:cubicBezTo>
                <a:cubicBezTo>
                  <a:pt x="12374" y="20793"/>
                  <a:pt x="12389" y="20894"/>
                  <a:pt x="12654" y="21339"/>
                </a:cubicBezTo>
                <a:cubicBezTo>
                  <a:pt x="12686" y="21392"/>
                  <a:pt x="12737" y="21432"/>
                  <a:pt x="12819" y="21467"/>
                </a:cubicBezTo>
                <a:lnTo>
                  <a:pt x="12962" y="21196"/>
                </a:lnTo>
                <a:cubicBezTo>
                  <a:pt x="13072" y="20987"/>
                  <a:pt x="13131" y="20867"/>
                  <a:pt x="13160" y="20685"/>
                </a:cubicBezTo>
                <a:cubicBezTo>
                  <a:pt x="13163" y="20669"/>
                  <a:pt x="13162" y="20639"/>
                  <a:pt x="13164" y="20621"/>
                </a:cubicBezTo>
                <a:cubicBezTo>
                  <a:pt x="13186" y="20445"/>
                  <a:pt x="13190" y="20217"/>
                  <a:pt x="13185" y="19813"/>
                </a:cubicBezTo>
                <a:cubicBezTo>
                  <a:pt x="13173" y="18668"/>
                  <a:pt x="13419" y="15543"/>
                  <a:pt x="13606" y="14494"/>
                </a:cubicBezTo>
                <a:cubicBezTo>
                  <a:pt x="13629" y="14364"/>
                  <a:pt x="13635" y="14295"/>
                  <a:pt x="13650" y="14196"/>
                </a:cubicBezTo>
                <a:cubicBezTo>
                  <a:pt x="13685" y="13941"/>
                  <a:pt x="13709" y="13756"/>
                  <a:pt x="13706" y="13696"/>
                </a:cubicBezTo>
                <a:cubicBezTo>
                  <a:pt x="13695" y="13672"/>
                  <a:pt x="13667" y="13719"/>
                  <a:pt x="13625" y="13845"/>
                </a:cubicBezTo>
                <a:cubicBezTo>
                  <a:pt x="13625" y="13846"/>
                  <a:pt x="13623" y="13844"/>
                  <a:pt x="13623" y="13845"/>
                </a:cubicBezTo>
                <a:cubicBezTo>
                  <a:pt x="13578" y="13986"/>
                  <a:pt x="13522" y="14189"/>
                  <a:pt x="13463" y="14420"/>
                </a:cubicBezTo>
                <a:cubicBezTo>
                  <a:pt x="13403" y="14653"/>
                  <a:pt x="13343" y="14855"/>
                  <a:pt x="13294" y="14994"/>
                </a:cubicBezTo>
                <a:cubicBezTo>
                  <a:pt x="13246" y="15131"/>
                  <a:pt x="13209" y="15204"/>
                  <a:pt x="13194" y="15185"/>
                </a:cubicBezTo>
                <a:cubicBezTo>
                  <a:pt x="13166" y="15142"/>
                  <a:pt x="13122" y="14631"/>
                  <a:pt x="13096" y="14052"/>
                </a:cubicBezTo>
                <a:cubicBezTo>
                  <a:pt x="13064" y="13340"/>
                  <a:pt x="13003" y="12879"/>
                  <a:pt x="12908" y="12627"/>
                </a:cubicBezTo>
                <a:lnTo>
                  <a:pt x="12770" y="12255"/>
                </a:lnTo>
                <a:lnTo>
                  <a:pt x="13013" y="11579"/>
                </a:lnTo>
                <a:cubicBezTo>
                  <a:pt x="13114" y="11300"/>
                  <a:pt x="13204" y="10969"/>
                  <a:pt x="13241" y="10739"/>
                </a:cubicBezTo>
                <a:cubicBezTo>
                  <a:pt x="13253" y="10667"/>
                  <a:pt x="13257" y="10611"/>
                  <a:pt x="13258" y="10563"/>
                </a:cubicBezTo>
                <a:cubicBezTo>
                  <a:pt x="13254" y="10377"/>
                  <a:pt x="13127" y="9936"/>
                  <a:pt x="12972" y="9574"/>
                </a:cubicBezTo>
                <a:cubicBezTo>
                  <a:pt x="12828" y="9236"/>
                  <a:pt x="12756" y="8999"/>
                  <a:pt x="12750" y="8787"/>
                </a:cubicBezTo>
                <a:cubicBezTo>
                  <a:pt x="12749" y="8754"/>
                  <a:pt x="12744" y="8722"/>
                  <a:pt x="12746" y="8691"/>
                </a:cubicBezTo>
                <a:cubicBezTo>
                  <a:pt x="12750" y="8631"/>
                  <a:pt x="12761" y="8573"/>
                  <a:pt x="12778" y="8516"/>
                </a:cubicBezTo>
                <a:cubicBezTo>
                  <a:pt x="12793" y="8464"/>
                  <a:pt x="12815" y="8414"/>
                  <a:pt x="12840" y="8361"/>
                </a:cubicBezTo>
                <a:cubicBezTo>
                  <a:pt x="12841" y="8360"/>
                  <a:pt x="12842" y="8357"/>
                  <a:pt x="12842" y="8356"/>
                </a:cubicBezTo>
                <a:cubicBezTo>
                  <a:pt x="12900" y="8235"/>
                  <a:pt x="12985" y="8105"/>
                  <a:pt x="13098" y="7957"/>
                </a:cubicBezTo>
                <a:cubicBezTo>
                  <a:pt x="13527" y="7393"/>
                  <a:pt x="13489" y="6351"/>
                  <a:pt x="13021" y="5798"/>
                </a:cubicBezTo>
                <a:cubicBezTo>
                  <a:pt x="12866" y="5613"/>
                  <a:pt x="12783" y="5465"/>
                  <a:pt x="12750" y="5234"/>
                </a:cubicBezTo>
                <a:cubicBezTo>
                  <a:pt x="12743" y="5186"/>
                  <a:pt x="12738" y="5131"/>
                  <a:pt x="12736" y="5074"/>
                </a:cubicBezTo>
                <a:cubicBezTo>
                  <a:pt x="12728" y="4914"/>
                  <a:pt x="12743" y="4690"/>
                  <a:pt x="12770" y="4409"/>
                </a:cubicBezTo>
                <a:cubicBezTo>
                  <a:pt x="12775" y="4356"/>
                  <a:pt x="12777" y="4324"/>
                  <a:pt x="12782" y="4266"/>
                </a:cubicBezTo>
                <a:cubicBezTo>
                  <a:pt x="12818" y="3918"/>
                  <a:pt x="12825" y="3566"/>
                  <a:pt x="12806" y="3218"/>
                </a:cubicBezTo>
                <a:cubicBezTo>
                  <a:pt x="12796" y="3044"/>
                  <a:pt x="12780" y="2868"/>
                  <a:pt x="12757" y="2697"/>
                </a:cubicBezTo>
                <a:cubicBezTo>
                  <a:pt x="12712" y="2353"/>
                  <a:pt x="12641" y="2022"/>
                  <a:pt x="12546" y="1702"/>
                </a:cubicBezTo>
                <a:cubicBezTo>
                  <a:pt x="12498" y="1542"/>
                  <a:pt x="12445" y="1385"/>
                  <a:pt x="12386" y="1234"/>
                </a:cubicBezTo>
                <a:cubicBezTo>
                  <a:pt x="12268" y="932"/>
                  <a:pt x="12128" y="649"/>
                  <a:pt x="11966" y="394"/>
                </a:cubicBezTo>
                <a:lnTo>
                  <a:pt x="11714" y="0"/>
                </a:lnTo>
                <a:lnTo>
                  <a:pt x="11573" y="0"/>
                </a:lnTo>
                <a:close/>
                <a:moveTo>
                  <a:pt x="5402" y="5"/>
                </a:moveTo>
                <a:cubicBezTo>
                  <a:pt x="1044" y="22"/>
                  <a:pt x="895" y="90"/>
                  <a:pt x="691" y="335"/>
                </a:cubicBezTo>
                <a:cubicBezTo>
                  <a:pt x="367" y="725"/>
                  <a:pt x="134" y="1396"/>
                  <a:pt x="134" y="1941"/>
                </a:cubicBezTo>
                <a:cubicBezTo>
                  <a:pt x="134" y="2154"/>
                  <a:pt x="105" y="2374"/>
                  <a:pt x="68" y="2431"/>
                </a:cubicBezTo>
                <a:cubicBezTo>
                  <a:pt x="25" y="2498"/>
                  <a:pt x="0" y="5903"/>
                  <a:pt x="0" y="12090"/>
                </a:cubicBezTo>
                <a:lnTo>
                  <a:pt x="0" y="19063"/>
                </a:lnTo>
                <a:lnTo>
                  <a:pt x="168" y="19935"/>
                </a:lnTo>
                <a:cubicBezTo>
                  <a:pt x="299" y="20608"/>
                  <a:pt x="397" y="20872"/>
                  <a:pt x="591" y="21079"/>
                </a:cubicBezTo>
                <a:cubicBezTo>
                  <a:pt x="729" y="21226"/>
                  <a:pt x="887" y="21407"/>
                  <a:pt x="943" y="21483"/>
                </a:cubicBezTo>
                <a:cubicBezTo>
                  <a:pt x="980" y="21533"/>
                  <a:pt x="3400" y="21573"/>
                  <a:pt x="6466" y="21600"/>
                </a:cubicBezTo>
                <a:cubicBezTo>
                  <a:pt x="7235" y="21573"/>
                  <a:pt x="7759" y="21536"/>
                  <a:pt x="7792" y="21494"/>
                </a:cubicBezTo>
                <a:cubicBezTo>
                  <a:pt x="7857" y="21413"/>
                  <a:pt x="8018" y="21231"/>
                  <a:pt x="8151" y="21089"/>
                </a:cubicBezTo>
                <a:cubicBezTo>
                  <a:pt x="8623" y="20588"/>
                  <a:pt x="8616" y="20755"/>
                  <a:pt x="8615" y="10712"/>
                </a:cubicBezTo>
                <a:cubicBezTo>
                  <a:pt x="8615" y="2127"/>
                  <a:pt x="8610" y="1739"/>
                  <a:pt x="8483" y="1223"/>
                </a:cubicBezTo>
                <a:cubicBezTo>
                  <a:pt x="8411" y="927"/>
                  <a:pt x="8224" y="529"/>
                  <a:pt x="8067" y="340"/>
                </a:cubicBezTo>
                <a:cubicBezTo>
                  <a:pt x="7860" y="91"/>
                  <a:pt x="7740" y="24"/>
                  <a:pt x="6099" y="5"/>
                </a:cubicBezTo>
                <a:cubicBezTo>
                  <a:pt x="6052" y="5"/>
                  <a:pt x="5961" y="6"/>
                  <a:pt x="5911" y="5"/>
                </a:cubicBezTo>
                <a:cubicBezTo>
                  <a:pt x="5780" y="6"/>
                  <a:pt x="5527" y="5"/>
                  <a:pt x="5402" y="5"/>
                </a:cubicBezTo>
                <a:close/>
                <a:moveTo>
                  <a:pt x="19304" y="1691"/>
                </a:moveTo>
                <a:cubicBezTo>
                  <a:pt x="19300" y="1692"/>
                  <a:pt x="19294" y="1696"/>
                  <a:pt x="19291" y="1697"/>
                </a:cubicBezTo>
                <a:cubicBezTo>
                  <a:pt x="19203" y="1734"/>
                  <a:pt x="19168" y="1844"/>
                  <a:pt x="19142" y="2096"/>
                </a:cubicBezTo>
                <a:cubicBezTo>
                  <a:pt x="19141" y="2099"/>
                  <a:pt x="19142" y="2103"/>
                  <a:pt x="19142" y="2106"/>
                </a:cubicBezTo>
                <a:cubicBezTo>
                  <a:pt x="19134" y="2183"/>
                  <a:pt x="19129" y="2251"/>
                  <a:pt x="19127" y="2314"/>
                </a:cubicBezTo>
                <a:cubicBezTo>
                  <a:pt x="19125" y="2358"/>
                  <a:pt x="19129" y="2394"/>
                  <a:pt x="19131" y="2431"/>
                </a:cubicBezTo>
                <a:cubicBezTo>
                  <a:pt x="19132" y="2449"/>
                  <a:pt x="19131" y="2472"/>
                  <a:pt x="19133" y="2489"/>
                </a:cubicBezTo>
                <a:cubicBezTo>
                  <a:pt x="19137" y="2524"/>
                  <a:pt x="19146" y="2551"/>
                  <a:pt x="19154" y="2580"/>
                </a:cubicBezTo>
                <a:cubicBezTo>
                  <a:pt x="19158" y="2591"/>
                  <a:pt x="19161" y="2606"/>
                  <a:pt x="19165" y="2617"/>
                </a:cubicBezTo>
                <a:cubicBezTo>
                  <a:pt x="19169" y="2627"/>
                  <a:pt x="19175" y="2634"/>
                  <a:pt x="19180" y="2643"/>
                </a:cubicBezTo>
                <a:cubicBezTo>
                  <a:pt x="19194" y="2669"/>
                  <a:pt x="19209" y="2693"/>
                  <a:pt x="19229" y="2713"/>
                </a:cubicBezTo>
                <a:cubicBezTo>
                  <a:pt x="19283" y="2765"/>
                  <a:pt x="19360" y="2799"/>
                  <a:pt x="19468" y="2819"/>
                </a:cubicBezTo>
                <a:cubicBezTo>
                  <a:pt x="19469" y="2819"/>
                  <a:pt x="19469" y="2819"/>
                  <a:pt x="19470" y="2819"/>
                </a:cubicBezTo>
                <a:cubicBezTo>
                  <a:pt x="19579" y="2839"/>
                  <a:pt x="19719" y="2850"/>
                  <a:pt x="19897" y="2851"/>
                </a:cubicBezTo>
                <a:cubicBezTo>
                  <a:pt x="20161" y="2852"/>
                  <a:pt x="20317" y="2861"/>
                  <a:pt x="20421" y="2909"/>
                </a:cubicBezTo>
                <a:cubicBezTo>
                  <a:pt x="20526" y="2957"/>
                  <a:pt x="20577" y="3045"/>
                  <a:pt x="20630" y="3191"/>
                </a:cubicBezTo>
                <a:cubicBezTo>
                  <a:pt x="20747" y="3514"/>
                  <a:pt x="20748" y="3560"/>
                  <a:pt x="20639" y="4133"/>
                </a:cubicBezTo>
                <a:cubicBezTo>
                  <a:pt x="20614" y="4261"/>
                  <a:pt x="20594" y="4359"/>
                  <a:pt x="20575" y="4436"/>
                </a:cubicBezTo>
                <a:cubicBezTo>
                  <a:pt x="20536" y="4590"/>
                  <a:pt x="20504" y="4652"/>
                  <a:pt x="20457" y="4649"/>
                </a:cubicBezTo>
                <a:cubicBezTo>
                  <a:pt x="20434" y="4647"/>
                  <a:pt x="20406" y="4629"/>
                  <a:pt x="20374" y="4601"/>
                </a:cubicBezTo>
                <a:cubicBezTo>
                  <a:pt x="20292" y="4527"/>
                  <a:pt x="20000" y="4455"/>
                  <a:pt x="19724" y="4441"/>
                </a:cubicBezTo>
                <a:cubicBezTo>
                  <a:pt x="19353" y="4423"/>
                  <a:pt x="19253" y="4406"/>
                  <a:pt x="19167" y="4170"/>
                </a:cubicBezTo>
                <a:cubicBezTo>
                  <a:pt x="19163" y="4157"/>
                  <a:pt x="19157" y="4131"/>
                  <a:pt x="19152" y="4117"/>
                </a:cubicBezTo>
                <a:cubicBezTo>
                  <a:pt x="19129" y="4051"/>
                  <a:pt x="19109" y="3980"/>
                  <a:pt x="19082" y="3877"/>
                </a:cubicBezTo>
                <a:cubicBezTo>
                  <a:pt x="19077" y="3858"/>
                  <a:pt x="19070" y="3848"/>
                  <a:pt x="19065" y="3830"/>
                </a:cubicBezTo>
                <a:cubicBezTo>
                  <a:pt x="19029" y="3701"/>
                  <a:pt x="18994" y="3590"/>
                  <a:pt x="18956" y="3521"/>
                </a:cubicBezTo>
                <a:cubicBezTo>
                  <a:pt x="18950" y="3508"/>
                  <a:pt x="18943" y="3500"/>
                  <a:pt x="18937" y="3489"/>
                </a:cubicBezTo>
                <a:cubicBezTo>
                  <a:pt x="18808" y="3286"/>
                  <a:pt x="18681" y="3429"/>
                  <a:pt x="18613" y="3915"/>
                </a:cubicBezTo>
                <a:cubicBezTo>
                  <a:pt x="18598" y="4022"/>
                  <a:pt x="18590" y="4107"/>
                  <a:pt x="18585" y="4181"/>
                </a:cubicBezTo>
                <a:cubicBezTo>
                  <a:pt x="18593" y="4313"/>
                  <a:pt x="18616" y="4441"/>
                  <a:pt x="18647" y="4564"/>
                </a:cubicBezTo>
                <a:cubicBezTo>
                  <a:pt x="18661" y="4597"/>
                  <a:pt x="18672" y="4627"/>
                  <a:pt x="18692" y="4665"/>
                </a:cubicBezTo>
                <a:cubicBezTo>
                  <a:pt x="18803" y="4878"/>
                  <a:pt x="18908" y="5343"/>
                  <a:pt x="18992" y="5915"/>
                </a:cubicBezTo>
                <a:cubicBezTo>
                  <a:pt x="19070" y="6441"/>
                  <a:pt x="19130" y="7061"/>
                  <a:pt x="19152" y="7680"/>
                </a:cubicBezTo>
                <a:cubicBezTo>
                  <a:pt x="19208" y="9236"/>
                  <a:pt x="19294" y="9724"/>
                  <a:pt x="19528" y="9840"/>
                </a:cubicBezTo>
                <a:cubicBezTo>
                  <a:pt x="19587" y="9870"/>
                  <a:pt x="19633" y="9917"/>
                  <a:pt x="19677" y="9968"/>
                </a:cubicBezTo>
                <a:cubicBezTo>
                  <a:pt x="19726" y="10024"/>
                  <a:pt x="19764" y="10092"/>
                  <a:pt x="19790" y="10164"/>
                </a:cubicBezTo>
                <a:cubicBezTo>
                  <a:pt x="19811" y="10223"/>
                  <a:pt x="19827" y="10283"/>
                  <a:pt x="19830" y="10345"/>
                </a:cubicBezTo>
                <a:cubicBezTo>
                  <a:pt x="19840" y="10431"/>
                  <a:pt x="19838" y="10512"/>
                  <a:pt x="19809" y="10585"/>
                </a:cubicBezTo>
                <a:cubicBezTo>
                  <a:pt x="19805" y="10596"/>
                  <a:pt x="19786" y="10610"/>
                  <a:pt x="19777" y="10622"/>
                </a:cubicBezTo>
                <a:cubicBezTo>
                  <a:pt x="19774" y="10629"/>
                  <a:pt x="19773" y="10641"/>
                  <a:pt x="19769" y="10648"/>
                </a:cubicBezTo>
                <a:cubicBezTo>
                  <a:pt x="19637" y="10888"/>
                  <a:pt x="18561" y="11307"/>
                  <a:pt x="18308" y="11218"/>
                </a:cubicBezTo>
                <a:cubicBezTo>
                  <a:pt x="18247" y="11196"/>
                  <a:pt x="18211" y="11151"/>
                  <a:pt x="18184" y="11074"/>
                </a:cubicBezTo>
                <a:cubicBezTo>
                  <a:pt x="18178" y="11057"/>
                  <a:pt x="18168" y="11048"/>
                  <a:pt x="18163" y="11026"/>
                </a:cubicBezTo>
                <a:cubicBezTo>
                  <a:pt x="18163" y="11025"/>
                  <a:pt x="18163" y="11017"/>
                  <a:pt x="18163" y="11015"/>
                </a:cubicBezTo>
                <a:cubicBezTo>
                  <a:pt x="18136" y="10892"/>
                  <a:pt x="18127" y="10684"/>
                  <a:pt x="18118" y="10276"/>
                </a:cubicBezTo>
                <a:cubicBezTo>
                  <a:pt x="18108" y="9836"/>
                  <a:pt x="18083" y="9558"/>
                  <a:pt x="18043" y="9452"/>
                </a:cubicBezTo>
                <a:cubicBezTo>
                  <a:pt x="18033" y="9424"/>
                  <a:pt x="18019" y="9419"/>
                  <a:pt x="18007" y="9414"/>
                </a:cubicBezTo>
                <a:cubicBezTo>
                  <a:pt x="18003" y="9412"/>
                  <a:pt x="17999" y="9411"/>
                  <a:pt x="17994" y="9409"/>
                </a:cubicBezTo>
                <a:cubicBezTo>
                  <a:pt x="17930" y="9425"/>
                  <a:pt x="17843" y="9724"/>
                  <a:pt x="17738" y="10313"/>
                </a:cubicBezTo>
                <a:cubicBezTo>
                  <a:pt x="17602" y="11081"/>
                  <a:pt x="17587" y="11325"/>
                  <a:pt x="17643" y="11829"/>
                </a:cubicBezTo>
                <a:cubicBezTo>
                  <a:pt x="17718" y="12509"/>
                  <a:pt x="17861" y="12728"/>
                  <a:pt x="18046" y="12441"/>
                </a:cubicBezTo>
                <a:cubicBezTo>
                  <a:pt x="18114" y="12334"/>
                  <a:pt x="18248" y="12244"/>
                  <a:pt x="18342" y="12244"/>
                </a:cubicBezTo>
                <a:cubicBezTo>
                  <a:pt x="18436" y="12244"/>
                  <a:pt x="18730" y="12060"/>
                  <a:pt x="18995" y="11829"/>
                </a:cubicBezTo>
                <a:cubicBezTo>
                  <a:pt x="19079" y="11755"/>
                  <a:pt x="19133" y="11724"/>
                  <a:pt x="19204" y="11670"/>
                </a:cubicBezTo>
                <a:cubicBezTo>
                  <a:pt x="19250" y="11632"/>
                  <a:pt x="19296" y="11602"/>
                  <a:pt x="19338" y="11574"/>
                </a:cubicBezTo>
                <a:cubicBezTo>
                  <a:pt x="19614" y="11390"/>
                  <a:pt x="19788" y="11378"/>
                  <a:pt x="19884" y="11611"/>
                </a:cubicBezTo>
                <a:cubicBezTo>
                  <a:pt x="19891" y="11627"/>
                  <a:pt x="19897" y="11647"/>
                  <a:pt x="19903" y="11664"/>
                </a:cubicBezTo>
                <a:cubicBezTo>
                  <a:pt x="19919" y="11712"/>
                  <a:pt x="19933" y="11766"/>
                  <a:pt x="19946" y="11829"/>
                </a:cubicBezTo>
                <a:cubicBezTo>
                  <a:pt x="19949" y="11848"/>
                  <a:pt x="19951" y="11868"/>
                  <a:pt x="19954" y="11888"/>
                </a:cubicBezTo>
                <a:cubicBezTo>
                  <a:pt x="19977" y="12017"/>
                  <a:pt x="19998" y="12158"/>
                  <a:pt x="20012" y="12345"/>
                </a:cubicBezTo>
                <a:cubicBezTo>
                  <a:pt x="20063" y="13023"/>
                  <a:pt x="19961" y="13255"/>
                  <a:pt x="19613" y="13255"/>
                </a:cubicBezTo>
                <a:cubicBezTo>
                  <a:pt x="19225" y="13255"/>
                  <a:pt x="19164" y="13495"/>
                  <a:pt x="19287" y="14521"/>
                </a:cubicBezTo>
                <a:cubicBezTo>
                  <a:pt x="19341" y="14977"/>
                  <a:pt x="19451" y="15571"/>
                  <a:pt x="19530" y="15840"/>
                </a:cubicBezTo>
                <a:cubicBezTo>
                  <a:pt x="19542" y="15880"/>
                  <a:pt x="19543" y="15903"/>
                  <a:pt x="19553" y="15941"/>
                </a:cubicBezTo>
                <a:cubicBezTo>
                  <a:pt x="19583" y="16033"/>
                  <a:pt x="19605" y="16125"/>
                  <a:pt x="19613" y="16212"/>
                </a:cubicBezTo>
                <a:cubicBezTo>
                  <a:pt x="19613" y="16213"/>
                  <a:pt x="19613" y="16216"/>
                  <a:pt x="19613" y="16217"/>
                </a:cubicBezTo>
                <a:cubicBezTo>
                  <a:pt x="19658" y="16581"/>
                  <a:pt x="19536" y="16863"/>
                  <a:pt x="19108" y="17627"/>
                </a:cubicBezTo>
                <a:cubicBezTo>
                  <a:pt x="18833" y="18115"/>
                  <a:pt x="18677" y="18511"/>
                  <a:pt x="18677" y="18717"/>
                </a:cubicBezTo>
                <a:cubicBezTo>
                  <a:pt x="18677" y="18860"/>
                  <a:pt x="18716" y="18999"/>
                  <a:pt x="18783" y="19127"/>
                </a:cubicBezTo>
                <a:cubicBezTo>
                  <a:pt x="18829" y="19206"/>
                  <a:pt x="18880" y="19278"/>
                  <a:pt x="18948" y="19350"/>
                </a:cubicBezTo>
                <a:cubicBezTo>
                  <a:pt x="19116" y="19529"/>
                  <a:pt x="19357" y="19674"/>
                  <a:pt x="19653" y="19765"/>
                </a:cubicBezTo>
                <a:cubicBezTo>
                  <a:pt x="20108" y="19905"/>
                  <a:pt x="20410" y="19960"/>
                  <a:pt x="20647" y="19919"/>
                </a:cubicBezTo>
                <a:cubicBezTo>
                  <a:pt x="20670" y="19915"/>
                  <a:pt x="20687" y="19899"/>
                  <a:pt x="20709" y="19893"/>
                </a:cubicBezTo>
                <a:cubicBezTo>
                  <a:pt x="20794" y="19870"/>
                  <a:pt x="20874" y="19838"/>
                  <a:pt x="20948" y="19786"/>
                </a:cubicBezTo>
                <a:cubicBezTo>
                  <a:pt x="21020" y="19735"/>
                  <a:pt x="21090" y="19663"/>
                  <a:pt x="21159" y="19584"/>
                </a:cubicBezTo>
                <a:cubicBezTo>
                  <a:pt x="21185" y="19555"/>
                  <a:pt x="21209" y="19538"/>
                  <a:pt x="21236" y="19504"/>
                </a:cubicBezTo>
                <a:cubicBezTo>
                  <a:pt x="21285" y="19443"/>
                  <a:pt x="21313" y="19404"/>
                  <a:pt x="21351" y="19355"/>
                </a:cubicBezTo>
                <a:cubicBezTo>
                  <a:pt x="21584" y="19044"/>
                  <a:pt x="21600" y="18966"/>
                  <a:pt x="21507" y="18733"/>
                </a:cubicBezTo>
                <a:cubicBezTo>
                  <a:pt x="21477" y="18659"/>
                  <a:pt x="21442" y="18611"/>
                  <a:pt x="21406" y="18568"/>
                </a:cubicBezTo>
                <a:cubicBezTo>
                  <a:pt x="21397" y="18559"/>
                  <a:pt x="21389" y="18539"/>
                  <a:pt x="21379" y="18531"/>
                </a:cubicBezTo>
                <a:cubicBezTo>
                  <a:pt x="21359" y="18513"/>
                  <a:pt x="21335" y="18515"/>
                  <a:pt x="21313" y="18504"/>
                </a:cubicBezTo>
                <a:cubicBezTo>
                  <a:pt x="21281" y="18490"/>
                  <a:pt x="21249" y="18475"/>
                  <a:pt x="21212" y="18472"/>
                </a:cubicBezTo>
                <a:cubicBezTo>
                  <a:pt x="21089" y="18476"/>
                  <a:pt x="20923" y="18551"/>
                  <a:pt x="20679" y="18707"/>
                </a:cubicBezTo>
                <a:cubicBezTo>
                  <a:pt x="20289" y="18956"/>
                  <a:pt x="19556" y="18884"/>
                  <a:pt x="19389" y="18627"/>
                </a:cubicBezTo>
                <a:cubicBezTo>
                  <a:pt x="19389" y="18626"/>
                  <a:pt x="19387" y="18627"/>
                  <a:pt x="19387" y="18627"/>
                </a:cubicBezTo>
                <a:cubicBezTo>
                  <a:pt x="19363" y="18593"/>
                  <a:pt x="19351" y="18556"/>
                  <a:pt x="19351" y="18515"/>
                </a:cubicBezTo>
                <a:cubicBezTo>
                  <a:pt x="19351" y="18463"/>
                  <a:pt x="19390" y="18341"/>
                  <a:pt x="19451" y="18185"/>
                </a:cubicBezTo>
                <a:cubicBezTo>
                  <a:pt x="19512" y="18029"/>
                  <a:pt x="19595" y="17838"/>
                  <a:pt x="19688" y="17653"/>
                </a:cubicBezTo>
                <a:cubicBezTo>
                  <a:pt x="19873" y="17284"/>
                  <a:pt x="20198" y="16578"/>
                  <a:pt x="20411" y="16079"/>
                </a:cubicBezTo>
                <a:cubicBezTo>
                  <a:pt x="20647" y="15524"/>
                  <a:pt x="20773" y="15134"/>
                  <a:pt x="20794" y="14792"/>
                </a:cubicBezTo>
                <a:cubicBezTo>
                  <a:pt x="20805" y="14621"/>
                  <a:pt x="20792" y="14464"/>
                  <a:pt x="20752" y="14302"/>
                </a:cubicBezTo>
                <a:cubicBezTo>
                  <a:pt x="20752" y="14302"/>
                  <a:pt x="20752" y="14298"/>
                  <a:pt x="20752" y="14297"/>
                </a:cubicBezTo>
                <a:cubicBezTo>
                  <a:pt x="20732" y="14217"/>
                  <a:pt x="20705" y="14136"/>
                  <a:pt x="20673" y="14052"/>
                </a:cubicBezTo>
                <a:cubicBezTo>
                  <a:pt x="20641" y="13968"/>
                  <a:pt x="20602" y="13883"/>
                  <a:pt x="20558" y="13792"/>
                </a:cubicBezTo>
                <a:cubicBezTo>
                  <a:pt x="20347" y="13359"/>
                  <a:pt x="20319" y="13218"/>
                  <a:pt x="20338" y="12648"/>
                </a:cubicBezTo>
                <a:cubicBezTo>
                  <a:pt x="20343" y="12494"/>
                  <a:pt x="20349" y="12374"/>
                  <a:pt x="20357" y="12281"/>
                </a:cubicBezTo>
                <a:cubicBezTo>
                  <a:pt x="20383" y="11995"/>
                  <a:pt x="20445" y="11953"/>
                  <a:pt x="20679" y="11840"/>
                </a:cubicBezTo>
                <a:cubicBezTo>
                  <a:pt x="20877" y="11745"/>
                  <a:pt x="20999" y="11600"/>
                  <a:pt x="20999" y="11457"/>
                </a:cubicBezTo>
                <a:cubicBezTo>
                  <a:pt x="20999" y="11266"/>
                  <a:pt x="20782" y="10956"/>
                  <a:pt x="20583" y="10813"/>
                </a:cubicBezTo>
                <a:cubicBezTo>
                  <a:pt x="20517" y="10766"/>
                  <a:pt x="20453" y="10734"/>
                  <a:pt x="20400" y="10734"/>
                </a:cubicBezTo>
                <a:cubicBezTo>
                  <a:pt x="20306" y="10734"/>
                  <a:pt x="20186" y="10399"/>
                  <a:pt x="19999" y="9606"/>
                </a:cubicBezTo>
                <a:cubicBezTo>
                  <a:pt x="19916" y="9256"/>
                  <a:pt x="19859" y="8985"/>
                  <a:pt x="19826" y="8771"/>
                </a:cubicBezTo>
                <a:cubicBezTo>
                  <a:pt x="19817" y="8718"/>
                  <a:pt x="19815" y="8676"/>
                  <a:pt x="19809" y="8633"/>
                </a:cubicBezTo>
                <a:cubicBezTo>
                  <a:pt x="19803" y="8584"/>
                  <a:pt x="19801" y="8544"/>
                  <a:pt x="19799" y="8505"/>
                </a:cubicBezTo>
                <a:cubicBezTo>
                  <a:pt x="19795" y="8435"/>
                  <a:pt x="19791" y="8362"/>
                  <a:pt x="19803" y="8329"/>
                </a:cubicBezTo>
                <a:cubicBezTo>
                  <a:pt x="19826" y="8208"/>
                  <a:pt x="19897" y="8217"/>
                  <a:pt x="20025" y="8361"/>
                </a:cubicBezTo>
                <a:cubicBezTo>
                  <a:pt x="20146" y="8499"/>
                  <a:pt x="20249" y="8552"/>
                  <a:pt x="20325" y="8542"/>
                </a:cubicBezTo>
                <a:cubicBezTo>
                  <a:pt x="20330" y="8541"/>
                  <a:pt x="20336" y="8549"/>
                  <a:pt x="20340" y="8547"/>
                </a:cubicBezTo>
                <a:cubicBezTo>
                  <a:pt x="20358" y="8543"/>
                  <a:pt x="20368" y="8518"/>
                  <a:pt x="20383" y="8505"/>
                </a:cubicBezTo>
                <a:cubicBezTo>
                  <a:pt x="20400" y="8488"/>
                  <a:pt x="20421" y="8477"/>
                  <a:pt x="20432" y="8446"/>
                </a:cubicBezTo>
                <a:cubicBezTo>
                  <a:pt x="20450" y="8396"/>
                  <a:pt x="20459" y="8326"/>
                  <a:pt x="20460" y="8239"/>
                </a:cubicBezTo>
                <a:cubicBezTo>
                  <a:pt x="20458" y="8094"/>
                  <a:pt x="20431" y="7922"/>
                  <a:pt x="20396" y="7808"/>
                </a:cubicBezTo>
                <a:cubicBezTo>
                  <a:pt x="20394" y="7805"/>
                  <a:pt x="20393" y="7800"/>
                  <a:pt x="20391" y="7797"/>
                </a:cubicBezTo>
                <a:cubicBezTo>
                  <a:pt x="20380" y="7780"/>
                  <a:pt x="20373" y="7754"/>
                  <a:pt x="20370" y="7718"/>
                </a:cubicBezTo>
                <a:cubicBezTo>
                  <a:pt x="20370" y="7717"/>
                  <a:pt x="20370" y="7713"/>
                  <a:pt x="20370" y="7712"/>
                </a:cubicBezTo>
                <a:cubicBezTo>
                  <a:pt x="20326" y="7579"/>
                  <a:pt x="20336" y="7465"/>
                  <a:pt x="20413" y="7255"/>
                </a:cubicBezTo>
                <a:cubicBezTo>
                  <a:pt x="20473" y="7089"/>
                  <a:pt x="20613" y="6401"/>
                  <a:pt x="20724" y="5723"/>
                </a:cubicBezTo>
                <a:cubicBezTo>
                  <a:pt x="20735" y="5659"/>
                  <a:pt x="20747" y="5601"/>
                  <a:pt x="20758" y="5537"/>
                </a:cubicBezTo>
                <a:cubicBezTo>
                  <a:pt x="20760" y="5528"/>
                  <a:pt x="20761" y="5519"/>
                  <a:pt x="20762" y="5510"/>
                </a:cubicBezTo>
                <a:cubicBezTo>
                  <a:pt x="20804" y="5252"/>
                  <a:pt x="20853" y="5005"/>
                  <a:pt x="20901" y="4776"/>
                </a:cubicBezTo>
                <a:cubicBezTo>
                  <a:pt x="20903" y="4766"/>
                  <a:pt x="20905" y="4750"/>
                  <a:pt x="20907" y="4739"/>
                </a:cubicBezTo>
                <a:cubicBezTo>
                  <a:pt x="20970" y="4443"/>
                  <a:pt x="21029" y="4199"/>
                  <a:pt x="21069" y="4106"/>
                </a:cubicBezTo>
                <a:cubicBezTo>
                  <a:pt x="21071" y="4103"/>
                  <a:pt x="21071" y="4104"/>
                  <a:pt x="21072" y="4101"/>
                </a:cubicBezTo>
                <a:cubicBezTo>
                  <a:pt x="21116" y="3982"/>
                  <a:pt x="21143" y="3860"/>
                  <a:pt x="21163" y="3744"/>
                </a:cubicBezTo>
                <a:cubicBezTo>
                  <a:pt x="21174" y="3677"/>
                  <a:pt x="21186" y="3613"/>
                  <a:pt x="21191" y="3542"/>
                </a:cubicBezTo>
                <a:cubicBezTo>
                  <a:pt x="21191" y="3536"/>
                  <a:pt x="21195" y="3528"/>
                  <a:pt x="21195" y="3521"/>
                </a:cubicBezTo>
                <a:cubicBezTo>
                  <a:pt x="21195" y="3519"/>
                  <a:pt x="21195" y="3518"/>
                  <a:pt x="21195" y="3516"/>
                </a:cubicBezTo>
                <a:cubicBezTo>
                  <a:pt x="21195" y="3515"/>
                  <a:pt x="21195" y="3511"/>
                  <a:pt x="21195" y="3510"/>
                </a:cubicBezTo>
                <a:cubicBezTo>
                  <a:pt x="21214" y="3072"/>
                  <a:pt x="21057" y="2678"/>
                  <a:pt x="20758" y="2362"/>
                </a:cubicBezTo>
                <a:cubicBezTo>
                  <a:pt x="20718" y="2323"/>
                  <a:pt x="20675" y="2282"/>
                  <a:pt x="20630" y="2245"/>
                </a:cubicBezTo>
                <a:cubicBezTo>
                  <a:pt x="20376" y="2021"/>
                  <a:pt x="20050" y="1849"/>
                  <a:pt x="19645" y="1750"/>
                </a:cubicBezTo>
                <a:cubicBezTo>
                  <a:pt x="19531" y="1722"/>
                  <a:pt x="19445" y="1700"/>
                  <a:pt x="19381" y="1691"/>
                </a:cubicBezTo>
                <a:cubicBezTo>
                  <a:pt x="19347" y="1687"/>
                  <a:pt x="19327" y="1688"/>
                  <a:pt x="19304" y="1691"/>
                </a:cubicBezTo>
                <a:close/>
                <a:moveTo>
                  <a:pt x="15926" y="4702"/>
                </a:moveTo>
                <a:cubicBezTo>
                  <a:pt x="15887" y="4695"/>
                  <a:pt x="15856" y="4710"/>
                  <a:pt x="15841" y="4750"/>
                </a:cubicBezTo>
                <a:cubicBezTo>
                  <a:pt x="15820" y="4801"/>
                  <a:pt x="15852" y="5017"/>
                  <a:pt x="15911" y="5228"/>
                </a:cubicBezTo>
                <a:cubicBezTo>
                  <a:pt x="15915" y="5241"/>
                  <a:pt x="15916" y="5253"/>
                  <a:pt x="15919" y="5266"/>
                </a:cubicBezTo>
                <a:cubicBezTo>
                  <a:pt x="15922" y="5276"/>
                  <a:pt x="15923" y="5282"/>
                  <a:pt x="15926" y="5292"/>
                </a:cubicBezTo>
                <a:cubicBezTo>
                  <a:pt x="15930" y="5310"/>
                  <a:pt x="15933" y="5333"/>
                  <a:pt x="15936" y="5351"/>
                </a:cubicBezTo>
                <a:cubicBezTo>
                  <a:pt x="15950" y="5411"/>
                  <a:pt x="15965" y="5467"/>
                  <a:pt x="15975" y="5532"/>
                </a:cubicBezTo>
                <a:cubicBezTo>
                  <a:pt x="15987" y="5616"/>
                  <a:pt x="15995" y="5704"/>
                  <a:pt x="16000" y="5798"/>
                </a:cubicBezTo>
                <a:cubicBezTo>
                  <a:pt x="16004" y="5861"/>
                  <a:pt x="16004" y="5928"/>
                  <a:pt x="16005" y="5994"/>
                </a:cubicBezTo>
                <a:cubicBezTo>
                  <a:pt x="16005" y="6032"/>
                  <a:pt x="16007" y="6072"/>
                  <a:pt x="16007" y="6111"/>
                </a:cubicBezTo>
                <a:cubicBezTo>
                  <a:pt x="16006" y="6172"/>
                  <a:pt x="16004" y="6235"/>
                  <a:pt x="16000" y="6298"/>
                </a:cubicBezTo>
                <a:cubicBezTo>
                  <a:pt x="15998" y="6349"/>
                  <a:pt x="15994" y="6399"/>
                  <a:pt x="15990" y="6452"/>
                </a:cubicBezTo>
                <a:cubicBezTo>
                  <a:pt x="15976" y="6618"/>
                  <a:pt x="15955" y="6794"/>
                  <a:pt x="15926" y="6973"/>
                </a:cubicBezTo>
                <a:cubicBezTo>
                  <a:pt x="15910" y="7072"/>
                  <a:pt x="15889" y="7170"/>
                  <a:pt x="15868" y="7271"/>
                </a:cubicBezTo>
                <a:cubicBezTo>
                  <a:pt x="15854" y="7343"/>
                  <a:pt x="15838" y="7416"/>
                  <a:pt x="15821" y="7489"/>
                </a:cubicBezTo>
                <a:cubicBezTo>
                  <a:pt x="15798" y="7590"/>
                  <a:pt x="15781" y="7691"/>
                  <a:pt x="15753" y="7792"/>
                </a:cubicBezTo>
                <a:cubicBezTo>
                  <a:pt x="15728" y="7881"/>
                  <a:pt x="15707" y="7934"/>
                  <a:pt x="15683" y="8010"/>
                </a:cubicBezTo>
                <a:cubicBezTo>
                  <a:pt x="15662" y="8081"/>
                  <a:pt x="15644" y="8146"/>
                  <a:pt x="15621" y="8218"/>
                </a:cubicBezTo>
                <a:cubicBezTo>
                  <a:pt x="15558" y="8416"/>
                  <a:pt x="15519" y="8508"/>
                  <a:pt x="15489" y="8473"/>
                </a:cubicBezTo>
                <a:cubicBezTo>
                  <a:pt x="15488" y="8472"/>
                  <a:pt x="15485" y="8479"/>
                  <a:pt x="15484" y="8478"/>
                </a:cubicBezTo>
                <a:cubicBezTo>
                  <a:pt x="15484" y="8477"/>
                  <a:pt x="15483" y="8469"/>
                  <a:pt x="15482" y="8468"/>
                </a:cubicBezTo>
                <a:cubicBezTo>
                  <a:pt x="15466" y="8438"/>
                  <a:pt x="15454" y="8342"/>
                  <a:pt x="15442" y="8218"/>
                </a:cubicBezTo>
                <a:cubicBezTo>
                  <a:pt x="15440" y="8202"/>
                  <a:pt x="15437" y="8197"/>
                  <a:pt x="15435" y="8180"/>
                </a:cubicBezTo>
                <a:cubicBezTo>
                  <a:pt x="15427" y="8089"/>
                  <a:pt x="15416" y="7943"/>
                  <a:pt x="15408" y="7803"/>
                </a:cubicBezTo>
                <a:cubicBezTo>
                  <a:pt x="15404" y="7740"/>
                  <a:pt x="15398" y="7693"/>
                  <a:pt x="15395" y="7627"/>
                </a:cubicBezTo>
                <a:cubicBezTo>
                  <a:pt x="15392" y="7568"/>
                  <a:pt x="15386" y="7510"/>
                  <a:pt x="15382" y="7452"/>
                </a:cubicBezTo>
                <a:cubicBezTo>
                  <a:pt x="15359" y="7116"/>
                  <a:pt x="15285" y="6687"/>
                  <a:pt x="15205" y="6441"/>
                </a:cubicBezTo>
                <a:cubicBezTo>
                  <a:pt x="15069" y="6080"/>
                  <a:pt x="15000" y="6031"/>
                  <a:pt x="14676" y="6074"/>
                </a:cubicBezTo>
                <a:cubicBezTo>
                  <a:pt x="14192" y="6138"/>
                  <a:pt x="14159" y="6481"/>
                  <a:pt x="14535" y="7611"/>
                </a:cubicBezTo>
                <a:cubicBezTo>
                  <a:pt x="14630" y="7896"/>
                  <a:pt x="14700" y="8137"/>
                  <a:pt x="14749" y="8324"/>
                </a:cubicBezTo>
                <a:cubicBezTo>
                  <a:pt x="14864" y="8653"/>
                  <a:pt x="14961" y="8876"/>
                  <a:pt x="15019" y="8930"/>
                </a:cubicBezTo>
                <a:cubicBezTo>
                  <a:pt x="15112" y="9016"/>
                  <a:pt x="15138" y="9111"/>
                  <a:pt x="15098" y="9223"/>
                </a:cubicBezTo>
                <a:cubicBezTo>
                  <a:pt x="15098" y="9224"/>
                  <a:pt x="15099" y="9227"/>
                  <a:pt x="15098" y="9228"/>
                </a:cubicBezTo>
                <a:cubicBezTo>
                  <a:pt x="15087" y="9259"/>
                  <a:pt x="15058" y="9291"/>
                  <a:pt x="15037" y="9324"/>
                </a:cubicBezTo>
                <a:cubicBezTo>
                  <a:pt x="15016" y="9357"/>
                  <a:pt x="15004" y="9389"/>
                  <a:pt x="14973" y="9425"/>
                </a:cubicBezTo>
                <a:cubicBezTo>
                  <a:pt x="14914" y="9493"/>
                  <a:pt x="14837" y="9567"/>
                  <a:pt x="14738" y="9648"/>
                </a:cubicBezTo>
                <a:cubicBezTo>
                  <a:pt x="14554" y="9801"/>
                  <a:pt x="14381" y="10061"/>
                  <a:pt x="14333" y="10255"/>
                </a:cubicBezTo>
                <a:cubicBezTo>
                  <a:pt x="14239" y="10715"/>
                  <a:pt x="14257" y="11774"/>
                  <a:pt x="14371" y="12584"/>
                </a:cubicBezTo>
                <a:cubicBezTo>
                  <a:pt x="14399" y="12779"/>
                  <a:pt x="14421" y="13040"/>
                  <a:pt x="14439" y="13308"/>
                </a:cubicBezTo>
                <a:cubicBezTo>
                  <a:pt x="14458" y="13580"/>
                  <a:pt x="14471" y="13857"/>
                  <a:pt x="14471" y="14074"/>
                </a:cubicBezTo>
                <a:cubicBezTo>
                  <a:pt x="14471" y="14294"/>
                  <a:pt x="14482" y="14530"/>
                  <a:pt x="14501" y="14739"/>
                </a:cubicBezTo>
                <a:cubicBezTo>
                  <a:pt x="14506" y="14787"/>
                  <a:pt x="14513" y="14826"/>
                  <a:pt x="14518" y="14872"/>
                </a:cubicBezTo>
                <a:cubicBezTo>
                  <a:pt x="14525" y="14925"/>
                  <a:pt x="14530" y="14985"/>
                  <a:pt x="14538" y="15031"/>
                </a:cubicBezTo>
                <a:cubicBezTo>
                  <a:pt x="14550" y="15114"/>
                  <a:pt x="14563" y="15181"/>
                  <a:pt x="14578" y="15233"/>
                </a:cubicBezTo>
                <a:cubicBezTo>
                  <a:pt x="14578" y="15235"/>
                  <a:pt x="14578" y="15237"/>
                  <a:pt x="14578" y="15239"/>
                </a:cubicBezTo>
                <a:cubicBezTo>
                  <a:pt x="14578" y="15240"/>
                  <a:pt x="14580" y="15242"/>
                  <a:pt x="14580" y="15244"/>
                </a:cubicBezTo>
                <a:cubicBezTo>
                  <a:pt x="14680" y="15598"/>
                  <a:pt x="14719" y="15609"/>
                  <a:pt x="15369" y="15515"/>
                </a:cubicBezTo>
                <a:cubicBezTo>
                  <a:pt x="15530" y="15492"/>
                  <a:pt x="15637" y="15473"/>
                  <a:pt x="15755" y="15451"/>
                </a:cubicBezTo>
                <a:cubicBezTo>
                  <a:pt x="15817" y="15440"/>
                  <a:pt x="15901" y="15431"/>
                  <a:pt x="15954" y="15419"/>
                </a:cubicBezTo>
                <a:cubicBezTo>
                  <a:pt x="15958" y="15419"/>
                  <a:pt x="15960" y="15415"/>
                  <a:pt x="15964" y="15414"/>
                </a:cubicBezTo>
                <a:cubicBezTo>
                  <a:pt x="16408" y="15314"/>
                  <a:pt x="16506" y="15191"/>
                  <a:pt x="16591" y="14866"/>
                </a:cubicBezTo>
                <a:cubicBezTo>
                  <a:pt x="16610" y="14793"/>
                  <a:pt x="16625" y="14729"/>
                  <a:pt x="16636" y="14664"/>
                </a:cubicBezTo>
                <a:cubicBezTo>
                  <a:pt x="16649" y="14480"/>
                  <a:pt x="16650" y="14274"/>
                  <a:pt x="16636" y="14084"/>
                </a:cubicBezTo>
                <a:cubicBezTo>
                  <a:pt x="16632" y="14047"/>
                  <a:pt x="16629" y="14014"/>
                  <a:pt x="16623" y="13973"/>
                </a:cubicBezTo>
                <a:cubicBezTo>
                  <a:pt x="16565" y="13558"/>
                  <a:pt x="16574" y="13363"/>
                  <a:pt x="16681" y="12898"/>
                </a:cubicBezTo>
                <a:cubicBezTo>
                  <a:pt x="16798" y="12388"/>
                  <a:pt x="16890" y="11413"/>
                  <a:pt x="16917" y="10664"/>
                </a:cubicBezTo>
                <a:cubicBezTo>
                  <a:pt x="16930" y="10268"/>
                  <a:pt x="16929" y="9917"/>
                  <a:pt x="16896" y="9750"/>
                </a:cubicBezTo>
                <a:cubicBezTo>
                  <a:pt x="16763" y="9162"/>
                  <a:pt x="16457" y="8929"/>
                  <a:pt x="16045" y="9106"/>
                </a:cubicBezTo>
                <a:cubicBezTo>
                  <a:pt x="15975" y="9136"/>
                  <a:pt x="15935" y="9130"/>
                  <a:pt x="15881" y="9143"/>
                </a:cubicBezTo>
                <a:cubicBezTo>
                  <a:pt x="15773" y="9177"/>
                  <a:pt x="15679" y="9199"/>
                  <a:pt x="15640" y="9159"/>
                </a:cubicBezTo>
                <a:cubicBezTo>
                  <a:pt x="15530" y="9072"/>
                  <a:pt x="15618" y="8793"/>
                  <a:pt x="15909" y="8329"/>
                </a:cubicBezTo>
                <a:cubicBezTo>
                  <a:pt x="16195" y="7873"/>
                  <a:pt x="16405" y="7251"/>
                  <a:pt x="16499" y="6638"/>
                </a:cubicBezTo>
                <a:cubicBezTo>
                  <a:pt x="16513" y="6510"/>
                  <a:pt x="16530" y="6387"/>
                  <a:pt x="16538" y="6239"/>
                </a:cubicBezTo>
                <a:cubicBezTo>
                  <a:pt x="16546" y="6085"/>
                  <a:pt x="16550" y="5969"/>
                  <a:pt x="16549" y="5867"/>
                </a:cubicBezTo>
                <a:cubicBezTo>
                  <a:pt x="16516" y="5556"/>
                  <a:pt x="16345" y="5153"/>
                  <a:pt x="16173" y="4909"/>
                </a:cubicBezTo>
                <a:cubicBezTo>
                  <a:pt x="16080" y="4798"/>
                  <a:pt x="15991" y="4714"/>
                  <a:pt x="15926" y="4702"/>
                </a:cubicBezTo>
                <a:close/>
                <a:moveTo>
                  <a:pt x="19860" y="5260"/>
                </a:moveTo>
                <a:cubicBezTo>
                  <a:pt x="19950" y="5249"/>
                  <a:pt x="20010" y="5311"/>
                  <a:pt x="20059" y="5457"/>
                </a:cubicBezTo>
                <a:cubicBezTo>
                  <a:pt x="20136" y="5691"/>
                  <a:pt x="20122" y="5781"/>
                  <a:pt x="19952" y="6127"/>
                </a:cubicBezTo>
                <a:cubicBezTo>
                  <a:pt x="19699" y="6643"/>
                  <a:pt x="19602" y="6641"/>
                  <a:pt x="19506" y="6117"/>
                </a:cubicBezTo>
                <a:cubicBezTo>
                  <a:pt x="19415" y="5619"/>
                  <a:pt x="19468" y="5446"/>
                  <a:pt x="19760" y="5292"/>
                </a:cubicBezTo>
                <a:cubicBezTo>
                  <a:pt x="19798" y="5273"/>
                  <a:pt x="19830" y="5264"/>
                  <a:pt x="19860" y="5260"/>
                </a:cubicBezTo>
                <a:close/>
                <a:moveTo>
                  <a:pt x="15887" y="11138"/>
                </a:moveTo>
                <a:cubicBezTo>
                  <a:pt x="15937" y="11149"/>
                  <a:pt x="15972" y="11186"/>
                  <a:pt x="15986" y="11239"/>
                </a:cubicBezTo>
                <a:cubicBezTo>
                  <a:pt x="16053" y="11511"/>
                  <a:pt x="15802" y="12454"/>
                  <a:pt x="15550" y="12877"/>
                </a:cubicBezTo>
                <a:cubicBezTo>
                  <a:pt x="15427" y="13085"/>
                  <a:pt x="15291" y="13255"/>
                  <a:pt x="15248" y="13255"/>
                </a:cubicBezTo>
                <a:cubicBezTo>
                  <a:pt x="15104" y="13255"/>
                  <a:pt x="14803" y="12302"/>
                  <a:pt x="14789" y="11808"/>
                </a:cubicBezTo>
                <a:cubicBezTo>
                  <a:pt x="14775" y="11331"/>
                  <a:pt x="14781" y="11322"/>
                  <a:pt x="15120" y="11303"/>
                </a:cubicBezTo>
                <a:cubicBezTo>
                  <a:pt x="15310" y="11292"/>
                  <a:pt x="15574" y="11231"/>
                  <a:pt x="15704" y="11170"/>
                </a:cubicBezTo>
                <a:cubicBezTo>
                  <a:pt x="15775" y="11136"/>
                  <a:pt x="15838" y="11126"/>
                  <a:pt x="15887" y="11138"/>
                </a:cubicBezTo>
                <a:close/>
                <a:moveTo>
                  <a:pt x="19892" y="14691"/>
                </a:moveTo>
                <a:cubicBezTo>
                  <a:pt x="19963" y="14683"/>
                  <a:pt x="20011" y="14881"/>
                  <a:pt x="19956" y="15100"/>
                </a:cubicBezTo>
                <a:cubicBezTo>
                  <a:pt x="19905" y="15308"/>
                  <a:pt x="19809" y="15314"/>
                  <a:pt x="19760" y="15116"/>
                </a:cubicBezTo>
                <a:cubicBezTo>
                  <a:pt x="19740" y="15034"/>
                  <a:pt x="19764" y="14883"/>
                  <a:pt x="19816" y="14776"/>
                </a:cubicBezTo>
                <a:cubicBezTo>
                  <a:pt x="19842" y="14722"/>
                  <a:pt x="19869" y="14693"/>
                  <a:pt x="19892" y="14691"/>
                </a:cubicBezTo>
                <a:close/>
              </a:path>
            </a:pathLst>
          </a:custGeom>
          <a:ln w="12700">
            <a:miter lim="400000"/>
            <a:headEnd/>
            <a:tailEnd/>
          </a:ln>
          <a:effectLst/>
        </p:spPr>
      </p:pic>
    </p:spTree>
  </p:cSld>
  <p:clrMapOvr>
    <a:masterClrMapping/>
  </p:clrMapOvr>
  <p:hf sldNum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348979" y="248488"/>
            <a:ext cx="936104" cy="936232"/>
            <a:chOff x="408955" y="116632"/>
            <a:chExt cx="936104" cy="936232"/>
          </a:xfrm>
        </p:grpSpPr>
        <p:grpSp>
          <p:nvGrpSpPr>
            <p:cNvPr id="14" name="组合 13"/>
            <p:cNvGrpSpPr/>
            <p:nvPr/>
          </p:nvGrpSpPr>
          <p:grpSpPr>
            <a:xfrm>
              <a:off x="480963" y="116632"/>
              <a:ext cx="730050" cy="773826"/>
              <a:chOff x="2383479" y="1784885"/>
              <a:chExt cx="3094484" cy="3280036"/>
            </a:xfrm>
          </p:grpSpPr>
          <p:grpSp>
            <p:nvGrpSpPr>
              <p:cNvPr id="21" name="组合 20"/>
              <p:cNvGrpSpPr/>
              <p:nvPr/>
            </p:nvGrpSpPr>
            <p:grpSpPr>
              <a:xfrm rot="5400000">
                <a:off x="2287916" y="1971364"/>
                <a:ext cx="3280036" cy="2907078"/>
                <a:chOff x="3385822" y="2342962"/>
                <a:chExt cx="2463822" cy="2183669"/>
              </a:xfrm>
            </p:grpSpPr>
            <p:sp>
              <p:nvSpPr>
                <p:cNvPr id="23" name="Freeform 5"/>
                <p:cNvSpPr/>
                <p:nvPr/>
              </p:nvSpPr>
              <p:spPr bwMode="auto">
                <a:xfrm rot="10800000">
                  <a:off x="3385822" y="2342962"/>
                  <a:ext cx="2463822" cy="2183669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/>
                    </a:gs>
                    <a:gs pos="73000">
                      <a:srgbClr val="ECECEC"/>
                    </a:gs>
                    <a:gs pos="100000">
                      <a:srgbClr val="D9D9D9"/>
                    </a:gs>
                  </a:gsLst>
                  <a:lin ang="2700000" scaled="1"/>
                  <a:tileRect/>
                </a:gra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  <p:sp>
              <p:nvSpPr>
                <p:cNvPr id="24" name="Freeform 5"/>
                <p:cNvSpPr/>
                <p:nvPr/>
              </p:nvSpPr>
              <p:spPr bwMode="auto">
                <a:xfrm rot="10800000">
                  <a:off x="3589408" y="2523401"/>
                  <a:ext cx="2056648" cy="1822794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solidFill>
                  <a:srgbClr val="2F5596"/>
                </a:soli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22" name="文本框 32"/>
              <p:cNvSpPr txBox="1"/>
              <p:nvPr/>
            </p:nvSpPr>
            <p:spPr>
              <a:xfrm>
                <a:off x="2383479" y="2126102"/>
                <a:ext cx="3094484" cy="2484351"/>
              </a:xfrm>
              <a:prstGeom prst="rect">
                <a:avLst/>
              </a:prstGeom>
              <a:noFill/>
            </p:spPr>
            <p:txBody>
              <a:bodyPr wrap="square" tIns="108000" rtlCol="0">
                <a:spAutoFit/>
              </a:bodyPr>
              <a:lstStyle>
                <a:defPPr>
                  <a:defRPr lang="zh-CN"/>
                </a:defPPr>
                <a:lvl1pPr algn="ctr">
                  <a:defRPr sz="28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Aparajita" panose="020B0604020202020204" pitchFamily="34" charset="0"/>
                  </a:defRPr>
                </a:lvl1pPr>
              </a:lstStyle>
              <a:p>
                <a:pPr lvl="0"/>
                <a:r>
                  <a:rPr lang="en-US" altLang="zh-CN" dirty="0"/>
                  <a:t>02</a:t>
                </a:r>
                <a:endParaRPr lang="zh-CN" altLang="en-US" dirty="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rot="5400000">
              <a:off x="399071" y="888902"/>
              <a:ext cx="173846" cy="154078"/>
              <a:chOff x="3385822" y="2342962"/>
              <a:chExt cx="2463822" cy="2183669"/>
            </a:xfrm>
          </p:grpSpPr>
          <p:sp>
            <p:nvSpPr>
              <p:cNvPr id="19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20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rot="5400000">
              <a:off x="1203922" y="767583"/>
              <a:ext cx="149645" cy="132629"/>
              <a:chOff x="3385822" y="2342962"/>
              <a:chExt cx="2463822" cy="2183669"/>
            </a:xfrm>
          </p:grpSpPr>
          <p:sp>
            <p:nvSpPr>
              <p:cNvPr id="17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18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</p:grpSp>
      <p:pic>
        <p:nvPicPr>
          <p:cNvPr id="2" name="图像" descr="图像"/>
          <p:cNvPicPr>
            <a:picLocks noChangeAspect="1"/>
          </p:cNvPicPr>
          <p:nvPr userDrawn="1"/>
        </p:nvPicPr>
        <p:blipFill>
          <a:blip r:embed="rId2"/>
          <a:srcRect r="519" b="187"/>
          <a:stretch>
            <a:fillRect/>
          </a:stretch>
        </p:blipFill>
        <p:spPr>
          <a:xfrm>
            <a:off x="11019155" y="274320"/>
            <a:ext cx="947420" cy="381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600" extrusionOk="0">
                <a:moveTo>
                  <a:pt x="11573" y="0"/>
                </a:moveTo>
                <a:lnTo>
                  <a:pt x="11507" y="431"/>
                </a:lnTo>
                <a:cubicBezTo>
                  <a:pt x="11378" y="1281"/>
                  <a:pt x="11427" y="1962"/>
                  <a:pt x="11644" y="2346"/>
                </a:cubicBezTo>
                <a:cubicBezTo>
                  <a:pt x="11894" y="2790"/>
                  <a:pt x="12000" y="3717"/>
                  <a:pt x="11940" y="4904"/>
                </a:cubicBezTo>
                <a:cubicBezTo>
                  <a:pt x="11889" y="5914"/>
                  <a:pt x="11807" y="6206"/>
                  <a:pt x="11398" y="6803"/>
                </a:cubicBezTo>
                <a:cubicBezTo>
                  <a:pt x="11041" y="7325"/>
                  <a:pt x="11015" y="7776"/>
                  <a:pt x="11317" y="8186"/>
                </a:cubicBezTo>
                <a:cubicBezTo>
                  <a:pt x="11434" y="8343"/>
                  <a:pt x="11606" y="8628"/>
                  <a:pt x="11701" y="8824"/>
                </a:cubicBezTo>
                <a:lnTo>
                  <a:pt x="11874" y="9186"/>
                </a:lnTo>
                <a:lnTo>
                  <a:pt x="11541" y="9707"/>
                </a:lnTo>
                <a:cubicBezTo>
                  <a:pt x="11358" y="9995"/>
                  <a:pt x="11096" y="10277"/>
                  <a:pt x="10959" y="10335"/>
                </a:cubicBezTo>
                <a:cubicBezTo>
                  <a:pt x="10823" y="10392"/>
                  <a:pt x="10643" y="10615"/>
                  <a:pt x="10562" y="10829"/>
                </a:cubicBezTo>
                <a:cubicBezTo>
                  <a:pt x="10438" y="11160"/>
                  <a:pt x="10424" y="11337"/>
                  <a:pt x="10462" y="11978"/>
                </a:cubicBezTo>
                <a:cubicBezTo>
                  <a:pt x="10487" y="12394"/>
                  <a:pt x="10557" y="12890"/>
                  <a:pt x="10620" y="13079"/>
                </a:cubicBezTo>
                <a:lnTo>
                  <a:pt x="10735" y="13420"/>
                </a:lnTo>
                <a:lnTo>
                  <a:pt x="11083" y="13015"/>
                </a:lnTo>
                <a:cubicBezTo>
                  <a:pt x="11274" y="12792"/>
                  <a:pt x="11445" y="12643"/>
                  <a:pt x="11462" y="12686"/>
                </a:cubicBezTo>
                <a:cubicBezTo>
                  <a:pt x="11480" y="12728"/>
                  <a:pt x="11480" y="13236"/>
                  <a:pt x="11462" y="13808"/>
                </a:cubicBezTo>
                <a:cubicBezTo>
                  <a:pt x="11440" y="14562"/>
                  <a:pt x="11457" y="14937"/>
                  <a:pt x="11529" y="15175"/>
                </a:cubicBezTo>
                <a:cubicBezTo>
                  <a:pt x="11626" y="15497"/>
                  <a:pt x="11632" y="15494"/>
                  <a:pt x="11938" y="15090"/>
                </a:cubicBezTo>
                <a:cubicBezTo>
                  <a:pt x="12416" y="14457"/>
                  <a:pt x="12488" y="14659"/>
                  <a:pt x="12477" y="16627"/>
                </a:cubicBezTo>
                <a:cubicBezTo>
                  <a:pt x="12473" y="17493"/>
                  <a:pt x="12447" y="18770"/>
                  <a:pt x="12422" y="19462"/>
                </a:cubicBezTo>
                <a:cubicBezTo>
                  <a:pt x="12374" y="20793"/>
                  <a:pt x="12389" y="20894"/>
                  <a:pt x="12654" y="21339"/>
                </a:cubicBezTo>
                <a:cubicBezTo>
                  <a:pt x="12686" y="21392"/>
                  <a:pt x="12737" y="21432"/>
                  <a:pt x="12819" y="21467"/>
                </a:cubicBezTo>
                <a:lnTo>
                  <a:pt x="12962" y="21196"/>
                </a:lnTo>
                <a:cubicBezTo>
                  <a:pt x="13072" y="20987"/>
                  <a:pt x="13131" y="20867"/>
                  <a:pt x="13160" y="20685"/>
                </a:cubicBezTo>
                <a:cubicBezTo>
                  <a:pt x="13163" y="20669"/>
                  <a:pt x="13162" y="20639"/>
                  <a:pt x="13164" y="20621"/>
                </a:cubicBezTo>
                <a:cubicBezTo>
                  <a:pt x="13186" y="20445"/>
                  <a:pt x="13190" y="20217"/>
                  <a:pt x="13185" y="19813"/>
                </a:cubicBezTo>
                <a:cubicBezTo>
                  <a:pt x="13173" y="18668"/>
                  <a:pt x="13419" y="15543"/>
                  <a:pt x="13606" y="14494"/>
                </a:cubicBezTo>
                <a:cubicBezTo>
                  <a:pt x="13629" y="14364"/>
                  <a:pt x="13635" y="14295"/>
                  <a:pt x="13650" y="14196"/>
                </a:cubicBezTo>
                <a:cubicBezTo>
                  <a:pt x="13685" y="13941"/>
                  <a:pt x="13709" y="13756"/>
                  <a:pt x="13706" y="13696"/>
                </a:cubicBezTo>
                <a:cubicBezTo>
                  <a:pt x="13695" y="13672"/>
                  <a:pt x="13667" y="13719"/>
                  <a:pt x="13625" y="13845"/>
                </a:cubicBezTo>
                <a:cubicBezTo>
                  <a:pt x="13625" y="13846"/>
                  <a:pt x="13623" y="13844"/>
                  <a:pt x="13623" y="13845"/>
                </a:cubicBezTo>
                <a:cubicBezTo>
                  <a:pt x="13578" y="13986"/>
                  <a:pt x="13522" y="14189"/>
                  <a:pt x="13463" y="14420"/>
                </a:cubicBezTo>
                <a:cubicBezTo>
                  <a:pt x="13403" y="14653"/>
                  <a:pt x="13343" y="14855"/>
                  <a:pt x="13294" y="14994"/>
                </a:cubicBezTo>
                <a:cubicBezTo>
                  <a:pt x="13246" y="15131"/>
                  <a:pt x="13209" y="15204"/>
                  <a:pt x="13194" y="15185"/>
                </a:cubicBezTo>
                <a:cubicBezTo>
                  <a:pt x="13166" y="15142"/>
                  <a:pt x="13122" y="14631"/>
                  <a:pt x="13096" y="14052"/>
                </a:cubicBezTo>
                <a:cubicBezTo>
                  <a:pt x="13064" y="13340"/>
                  <a:pt x="13003" y="12879"/>
                  <a:pt x="12908" y="12627"/>
                </a:cubicBezTo>
                <a:lnTo>
                  <a:pt x="12770" y="12255"/>
                </a:lnTo>
                <a:lnTo>
                  <a:pt x="13013" y="11579"/>
                </a:lnTo>
                <a:cubicBezTo>
                  <a:pt x="13114" y="11300"/>
                  <a:pt x="13204" y="10969"/>
                  <a:pt x="13241" y="10739"/>
                </a:cubicBezTo>
                <a:cubicBezTo>
                  <a:pt x="13253" y="10667"/>
                  <a:pt x="13257" y="10611"/>
                  <a:pt x="13258" y="10563"/>
                </a:cubicBezTo>
                <a:cubicBezTo>
                  <a:pt x="13254" y="10377"/>
                  <a:pt x="13127" y="9936"/>
                  <a:pt x="12972" y="9574"/>
                </a:cubicBezTo>
                <a:cubicBezTo>
                  <a:pt x="12828" y="9236"/>
                  <a:pt x="12756" y="8999"/>
                  <a:pt x="12750" y="8787"/>
                </a:cubicBezTo>
                <a:cubicBezTo>
                  <a:pt x="12749" y="8754"/>
                  <a:pt x="12744" y="8722"/>
                  <a:pt x="12746" y="8691"/>
                </a:cubicBezTo>
                <a:cubicBezTo>
                  <a:pt x="12750" y="8631"/>
                  <a:pt x="12761" y="8573"/>
                  <a:pt x="12778" y="8516"/>
                </a:cubicBezTo>
                <a:cubicBezTo>
                  <a:pt x="12793" y="8464"/>
                  <a:pt x="12815" y="8414"/>
                  <a:pt x="12840" y="8361"/>
                </a:cubicBezTo>
                <a:cubicBezTo>
                  <a:pt x="12841" y="8360"/>
                  <a:pt x="12842" y="8357"/>
                  <a:pt x="12842" y="8356"/>
                </a:cubicBezTo>
                <a:cubicBezTo>
                  <a:pt x="12900" y="8235"/>
                  <a:pt x="12985" y="8105"/>
                  <a:pt x="13098" y="7957"/>
                </a:cubicBezTo>
                <a:cubicBezTo>
                  <a:pt x="13527" y="7393"/>
                  <a:pt x="13489" y="6351"/>
                  <a:pt x="13021" y="5798"/>
                </a:cubicBezTo>
                <a:cubicBezTo>
                  <a:pt x="12866" y="5613"/>
                  <a:pt x="12783" y="5465"/>
                  <a:pt x="12750" y="5234"/>
                </a:cubicBezTo>
                <a:cubicBezTo>
                  <a:pt x="12743" y="5186"/>
                  <a:pt x="12738" y="5131"/>
                  <a:pt x="12736" y="5074"/>
                </a:cubicBezTo>
                <a:cubicBezTo>
                  <a:pt x="12728" y="4914"/>
                  <a:pt x="12743" y="4690"/>
                  <a:pt x="12770" y="4409"/>
                </a:cubicBezTo>
                <a:cubicBezTo>
                  <a:pt x="12775" y="4356"/>
                  <a:pt x="12777" y="4324"/>
                  <a:pt x="12782" y="4266"/>
                </a:cubicBezTo>
                <a:cubicBezTo>
                  <a:pt x="12818" y="3918"/>
                  <a:pt x="12825" y="3566"/>
                  <a:pt x="12806" y="3218"/>
                </a:cubicBezTo>
                <a:cubicBezTo>
                  <a:pt x="12796" y="3044"/>
                  <a:pt x="12780" y="2868"/>
                  <a:pt x="12757" y="2697"/>
                </a:cubicBezTo>
                <a:cubicBezTo>
                  <a:pt x="12712" y="2353"/>
                  <a:pt x="12641" y="2022"/>
                  <a:pt x="12546" y="1702"/>
                </a:cubicBezTo>
                <a:cubicBezTo>
                  <a:pt x="12498" y="1542"/>
                  <a:pt x="12445" y="1385"/>
                  <a:pt x="12386" y="1234"/>
                </a:cubicBezTo>
                <a:cubicBezTo>
                  <a:pt x="12268" y="932"/>
                  <a:pt x="12128" y="649"/>
                  <a:pt x="11966" y="394"/>
                </a:cubicBezTo>
                <a:lnTo>
                  <a:pt x="11714" y="0"/>
                </a:lnTo>
                <a:lnTo>
                  <a:pt x="11573" y="0"/>
                </a:lnTo>
                <a:close/>
                <a:moveTo>
                  <a:pt x="5402" y="5"/>
                </a:moveTo>
                <a:cubicBezTo>
                  <a:pt x="1044" y="22"/>
                  <a:pt x="895" y="90"/>
                  <a:pt x="691" y="335"/>
                </a:cubicBezTo>
                <a:cubicBezTo>
                  <a:pt x="367" y="725"/>
                  <a:pt x="134" y="1396"/>
                  <a:pt x="134" y="1941"/>
                </a:cubicBezTo>
                <a:cubicBezTo>
                  <a:pt x="134" y="2154"/>
                  <a:pt x="105" y="2374"/>
                  <a:pt x="68" y="2431"/>
                </a:cubicBezTo>
                <a:cubicBezTo>
                  <a:pt x="25" y="2498"/>
                  <a:pt x="0" y="5903"/>
                  <a:pt x="0" y="12090"/>
                </a:cubicBezTo>
                <a:lnTo>
                  <a:pt x="0" y="19063"/>
                </a:lnTo>
                <a:lnTo>
                  <a:pt x="168" y="19935"/>
                </a:lnTo>
                <a:cubicBezTo>
                  <a:pt x="299" y="20608"/>
                  <a:pt x="397" y="20872"/>
                  <a:pt x="591" y="21079"/>
                </a:cubicBezTo>
                <a:cubicBezTo>
                  <a:pt x="729" y="21226"/>
                  <a:pt x="887" y="21407"/>
                  <a:pt x="943" y="21483"/>
                </a:cubicBezTo>
                <a:cubicBezTo>
                  <a:pt x="980" y="21533"/>
                  <a:pt x="3400" y="21573"/>
                  <a:pt x="6466" y="21600"/>
                </a:cubicBezTo>
                <a:cubicBezTo>
                  <a:pt x="7235" y="21573"/>
                  <a:pt x="7759" y="21536"/>
                  <a:pt x="7792" y="21494"/>
                </a:cubicBezTo>
                <a:cubicBezTo>
                  <a:pt x="7857" y="21413"/>
                  <a:pt x="8018" y="21231"/>
                  <a:pt x="8151" y="21089"/>
                </a:cubicBezTo>
                <a:cubicBezTo>
                  <a:pt x="8623" y="20588"/>
                  <a:pt x="8616" y="20755"/>
                  <a:pt x="8615" y="10712"/>
                </a:cubicBezTo>
                <a:cubicBezTo>
                  <a:pt x="8615" y="2127"/>
                  <a:pt x="8610" y="1739"/>
                  <a:pt x="8483" y="1223"/>
                </a:cubicBezTo>
                <a:cubicBezTo>
                  <a:pt x="8411" y="927"/>
                  <a:pt x="8224" y="529"/>
                  <a:pt x="8067" y="340"/>
                </a:cubicBezTo>
                <a:cubicBezTo>
                  <a:pt x="7860" y="91"/>
                  <a:pt x="7740" y="24"/>
                  <a:pt x="6099" y="5"/>
                </a:cubicBezTo>
                <a:cubicBezTo>
                  <a:pt x="6052" y="5"/>
                  <a:pt x="5961" y="6"/>
                  <a:pt x="5911" y="5"/>
                </a:cubicBezTo>
                <a:cubicBezTo>
                  <a:pt x="5780" y="6"/>
                  <a:pt x="5527" y="5"/>
                  <a:pt x="5402" y="5"/>
                </a:cubicBezTo>
                <a:close/>
                <a:moveTo>
                  <a:pt x="19304" y="1691"/>
                </a:moveTo>
                <a:cubicBezTo>
                  <a:pt x="19300" y="1692"/>
                  <a:pt x="19294" y="1696"/>
                  <a:pt x="19291" y="1697"/>
                </a:cubicBezTo>
                <a:cubicBezTo>
                  <a:pt x="19203" y="1734"/>
                  <a:pt x="19168" y="1844"/>
                  <a:pt x="19142" y="2096"/>
                </a:cubicBezTo>
                <a:cubicBezTo>
                  <a:pt x="19141" y="2099"/>
                  <a:pt x="19142" y="2103"/>
                  <a:pt x="19142" y="2106"/>
                </a:cubicBezTo>
                <a:cubicBezTo>
                  <a:pt x="19134" y="2183"/>
                  <a:pt x="19129" y="2251"/>
                  <a:pt x="19127" y="2314"/>
                </a:cubicBezTo>
                <a:cubicBezTo>
                  <a:pt x="19125" y="2358"/>
                  <a:pt x="19129" y="2394"/>
                  <a:pt x="19131" y="2431"/>
                </a:cubicBezTo>
                <a:cubicBezTo>
                  <a:pt x="19132" y="2449"/>
                  <a:pt x="19131" y="2472"/>
                  <a:pt x="19133" y="2489"/>
                </a:cubicBezTo>
                <a:cubicBezTo>
                  <a:pt x="19137" y="2524"/>
                  <a:pt x="19146" y="2551"/>
                  <a:pt x="19154" y="2580"/>
                </a:cubicBezTo>
                <a:cubicBezTo>
                  <a:pt x="19158" y="2591"/>
                  <a:pt x="19161" y="2606"/>
                  <a:pt x="19165" y="2617"/>
                </a:cubicBezTo>
                <a:cubicBezTo>
                  <a:pt x="19169" y="2627"/>
                  <a:pt x="19175" y="2634"/>
                  <a:pt x="19180" y="2643"/>
                </a:cubicBezTo>
                <a:cubicBezTo>
                  <a:pt x="19194" y="2669"/>
                  <a:pt x="19209" y="2693"/>
                  <a:pt x="19229" y="2713"/>
                </a:cubicBezTo>
                <a:cubicBezTo>
                  <a:pt x="19283" y="2765"/>
                  <a:pt x="19360" y="2799"/>
                  <a:pt x="19468" y="2819"/>
                </a:cubicBezTo>
                <a:cubicBezTo>
                  <a:pt x="19469" y="2819"/>
                  <a:pt x="19469" y="2819"/>
                  <a:pt x="19470" y="2819"/>
                </a:cubicBezTo>
                <a:cubicBezTo>
                  <a:pt x="19579" y="2839"/>
                  <a:pt x="19719" y="2850"/>
                  <a:pt x="19897" y="2851"/>
                </a:cubicBezTo>
                <a:cubicBezTo>
                  <a:pt x="20161" y="2852"/>
                  <a:pt x="20317" y="2861"/>
                  <a:pt x="20421" y="2909"/>
                </a:cubicBezTo>
                <a:cubicBezTo>
                  <a:pt x="20526" y="2957"/>
                  <a:pt x="20577" y="3045"/>
                  <a:pt x="20630" y="3191"/>
                </a:cubicBezTo>
                <a:cubicBezTo>
                  <a:pt x="20747" y="3514"/>
                  <a:pt x="20748" y="3560"/>
                  <a:pt x="20639" y="4133"/>
                </a:cubicBezTo>
                <a:cubicBezTo>
                  <a:pt x="20614" y="4261"/>
                  <a:pt x="20594" y="4359"/>
                  <a:pt x="20575" y="4436"/>
                </a:cubicBezTo>
                <a:cubicBezTo>
                  <a:pt x="20536" y="4590"/>
                  <a:pt x="20504" y="4652"/>
                  <a:pt x="20457" y="4649"/>
                </a:cubicBezTo>
                <a:cubicBezTo>
                  <a:pt x="20434" y="4647"/>
                  <a:pt x="20406" y="4629"/>
                  <a:pt x="20374" y="4601"/>
                </a:cubicBezTo>
                <a:cubicBezTo>
                  <a:pt x="20292" y="4527"/>
                  <a:pt x="20000" y="4455"/>
                  <a:pt x="19724" y="4441"/>
                </a:cubicBezTo>
                <a:cubicBezTo>
                  <a:pt x="19353" y="4423"/>
                  <a:pt x="19253" y="4406"/>
                  <a:pt x="19167" y="4170"/>
                </a:cubicBezTo>
                <a:cubicBezTo>
                  <a:pt x="19163" y="4157"/>
                  <a:pt x="19157" y="4131"/>
                  <a:pt x="19152" y="4117"/>
                </a:cubicBezTo>
                <a:cubicBezTo>
                  <a:pt x="19129" y="4051"/>
                  <a:pt x="19109" y="3980"/>
                  <a:pt x="19082" y="3877"/>
                </a:cubicBezTo>
                <a:cubicBezTo>
                  <a:pt x="19077" y="3858"/>
                  <a:pt x="19070" y="3848"/>
                  <a:pt x="19065" y="3830"/>
                </a:cubicBezTo>
                <a:cubicBezTo>
                  <a:pt x="19029" y="3701"/>
                  <a:pt x="18994" y="3590"/>
                  <a:pt x="18956" y="3521"/>
                </a:cubicBezTo>
                <a:cubicBezTo>
                  <a:pt x="18950" y="3508"/>
                  <a:pt x="18943" y="3500"/>
                  <a:pt x="18937" y="3489"/>
                </a:cubicBezTo>
                <a:cubicBezTo>
                  <a:pt x="18808" y="3286"/>
                  <a:pt x="18681" y="3429"/>
                  <a:pt x="18613" y="3915"/>
                </a:cubicBezTo>
                <a:cubicBezTo>
                  <a:pt x="18598" y="4022"/>
                  <a:pt x="18590" y="4107"/>
                  <a:pt x="18585" y="4181"/>
                </a:cubicBezTo>
                <a:cubicBezTo>
                  <a:pt x="18593" y="4313"/>
                  <a:pt x="18616" y="4441"/>
                  <a:pt x="18647" y="4564"/>
                </a:cubicBezTo>
                <a:cubicBezTo>
                  <a:pt x="18661" y="4597"/>
                  <a:pt x="18672" y="4627"/>
                  <a:pt x="18692" y="4665"/>
                </a:cubicBezTo>
                <a:cubicBezTo>
                  <a:pt x="18803" y="4878"/>
                  <a:pt x="18908" y="5343"/>
                  <a:pt x="18992" y="5915"/>
                </a:cubicBezTo>
                <a:cubicBezTo>
                  <a:pt x="19070" y="6441"/>
                  <a:pt x="19130" y="7061"/>
                  <a:pt x="19152" y="7680"/>
                </a:cubicBezTo>
                <a:cubicBezTo>
                  <a:pt x="19208" y="9236"/>
                  <a:pt x="19294" y="9724"/>
                  <a:pt x="19528" y="9840"/>
                </a:cubicBezTo>
                <a:cubicBezTo>
                  <a:pt x="19587" y="9870"/>
                  <a:pt x="19633" y="9917"/>
                  <a:pt x="19677" y="9968"/>
                </a:cubicBezTo>
                <a:cubicBezTo>
                  <a:pt x="19726" y="10024"/>
                  <a:pt x="19764" y="10092"/>
                  <a:pt x="19790" y="10164"/>
                </a:cubicBezTo>
                <a:cubicBezTo>
                  <a:pt x="19811" y="10223"/>
                  <a:pt x="19827" y="10283"/>
                  <a:pt x="19830" y="10345"/>
                </a:cubicBezTo>
                <a:cubicBezTo>
                  <a:pt x="19840" y="10431"/>
                  <a:pt x="19838" y="10512"/>
                  <a:pt x="19809" y="10585"/>
                </a:cubicBezTo>
                <a:cubicBezTo>
                  <a:pt x="19805" y="10596"/>
                  <a:pt x="19786" y="10610"/>
                  <a:pt x="19777" y="10622"/>
                </a:cubicBezTo>
                <a:cubicBezTo>
                  <a:pt x="19774" y="10629"/>
                  <a:pt x="19773" y="10641"/>
                  <a:pt x="19769" y="10648"/>
                </a:cubicBezTo>
                <a:cubicBezTo>
                  <a:pt x="19637" y="10888"/>
                  <a:pt x="18561" y="11307"/>
                  <a:pt x="18308" y="11218"/>
                </a:cubicBezTo>
                <a:cubicBezTo>
                  <a:pt x="18247" y="11196"/>
                  <a:pt x="18211" y="11151"/>
                  <a:pt x="18184" y="11074"/>
                </a:cubicBezTo>
                <a:cubicBezTo>
                  <a:pt x="18178" y="11057"/>
                  <a:pt x="18168" y="11048"/>
                  <a:pt x="18163" y="11026"/>
                </a:cubicBezTo>
                <a:cubicBezTo>
                  <a:pt x="18163" y="11025"/>
                  <a:pt x="18163" y="11017"/>
                  <a:pt x="18163" y="11015"/>
                </a:cubicBezTo>
                <a:cubicBezTo>
                  <a:pt x="18136" y="10892"/>
                  <a:pt x="18127" y="10684"/>
                  <a:pt x="18118" y="10276"/>
                </a:cubicBezTo>
                <a:cubicBezTo>
                  <a:pt x="18108" y="9836"/>
                  <a:pt x="18083" y="9558"/>
                  <a:pt x="18043" y="9452"/>
                </a:cubicBezTo>
                <a:cubicBezTo>
                  <a:pt x="18033" y="9424"/>
                  <a:pt x="18019" y="9419"/>
                  <a:pt x="18007" y="9414"/>
                </a:cubicBezTo>
                <a:cubicBezTo>
                  <a:pt x="18003" y="9412"/>
                  <a:pt x="17999" y="9411"/>
                  <a:pt x="17994" y="9409"/>
                </a:cubicBezTo>
                <a:cubicBezTo>
                  <a:pt x="17930" y="9425"/>
                  <a:pt x="17843" y="9724"/>
                  <a:pt x="17738" y="10313"/>
                </a:cubicBezTo>
                <a:cubicBezTo>
                  <a:pt x="17602" y="11081"/>
                  <a:pt x="17587" y="11325"/>
                  <a:pt x="17643" y="11829"/>
                </a:cubicBezTo>
                <a:cubicBezTo>
                  <a:pt x="17718" y="12509"/>
                  <a:pt x="17861" y="12728"/>
                  <a:pt x="18046" y="12441"/>
                </a:cubicBezTo>
                <a:cubicBezTo>
                  <a:pt x="18114" y="12334"/>
                  <a:pt x="18248" y="12244"/>
                  <a:pt x="18342" y="12244"/>
                </a:cubicBezTo>
                <a:cubicBezTo>
                  <a:pt x="18436" y="12244"/>
                  <a:pt x="18730" y="12060"/>
                  <a:pt x="18995" y="11829"/>
                </a:cubicBezTo>
                <a:cubicBezTo>
                  <a:pt x="19079" y="11755"/>
                  <a:pt x="19133" y="11724"/>
                  <a:pt x="19204" y="11670"/>
                </a:cubicBezTo>
                <a:cubicBezTo>
                  <a:pt x="19250" y="11632"/>
                  <a:pt x="19296" y="11602"/>
                  <a:pt x="19338" y="11574"/>
                </a:cubicBezTo>
                <a:cubicBezTo>
                  <a:pt x="19614" y="11390"/>
                  <a:pt x="19788" y="11378"/>
                  <a:pt x="19884" y="11611"/>
                </a:cubicBezTo>
                <a:cubicBezTo>
                  <a:pt x="19891" y="11627"/>
                  <a:pt x="19897" y="11647"/>
                  <a:pt x="19903" y="11664"/>
                </a:cubicBezTo>
                <a:cubicBezTo>
                  <a:pt x="19919" y="11712"/>
                  <a:pt x="19933" y="11766"/>
                  <a:pt x="19946" y="11829"/>
                </a:cubicBezTo>
                <a:cubicBezTo>
                  <a:pt x="19949" y="11848"/>
                  <a:pt x="19951" y="11868"/>
                  <a:pt x="19954" y="11888"/>
                </a:cubicBezTo>
                <a:cubicBezTo>
                  <a:pt x="19977" y="12017"/>
                  <a:pt x="19998" y="12158"/>
                  <a:pt x="20012" y="12345"/>
                </a:cubicBezTo>
                <a:cubicBezTo>
                  <a:pt x="20063" y="13023"/>
                  <a:pt x="19961" y="13255"/>
                  <a:pt x="19613" y="13255"/>
                </a:cubicBezTo>
                <a:cubicBezTo>
                  <a:pt x="19225" y="13255"/>
                  <a:pt x="19164" y="13495"/>
                  <a:pt x="19287" y="14521"/>
                </a:cubicBezTo>
                <a:cubicBezTo>
                  <a:pt x="19341" y="14977"/>
                  <a:pt x="19451" y="15571"/>
                  <a:pt x="19530" y="15840"/>
                </a:cubicBezTo>
                <a:cubicBezTo>
                  <a:pt x="19542" y="15880"/>
                  <a:pt x="19543" y="15903"/>
                  <a:pt x="19553" y="15941"/>
                </a:cubicBezTo>
                <a:cubicBezTo>
                  <a:pt x="19583" y="16033"/>
                  <a:pt x="19605" y="16125"/>
                  <a:pt x="19613" y="16212"/>
                </a:cubicBezTo>
                <a:cubicBezTo>
                  <a:pt x="19613" y="16213"/>
                  <a:pt x="19613" y="16216"/>
                  <a:pt x="19613" y="16217"/>
                </a:cubicBezTo>
                <a:cubicBezTo>
                  <a:pt x="19658" y="16581"/>
                  <a:pt x="19536" y="16863"/>
                  <a:pt x="19108" y="17627"/>
                </a:cubicBezTo>
                <a:cubicBezTo>
                  <a:pt x="18833" y="18115"/>
                  <a:pt x="18677" y="18511"/>
                  <a:pt x="18677" y="18717"/>
                </a:cubicBezTo>
                <a:cubicBezTo>
                  <a:pt x="18677" y="18860"/>
                  <a:pt x="18716" y="18999"/>
                  <a:pt x="18783" y="19127"/>
                </a:cubicBezTo>
                <a:cubicBezTo>
                  <a:pt x="18829" y="19206"/>
                  <a:pt x="18880" y="19278"/>
                  <a:pt x="18948" y="19350"/>
                </a:cubicBezTo>
                <a:cubicBezTo>
                  <a:pt x="19116" y="19529"/>
                  <a:pt x="19357" y="19674"/>
                  <a:pt x="19653" y="19765"/>
                </a:cubicBezTo>
                <a:cubicBezTo>
                  <a:pt x="20108" y="19905"/>
                  <a:pt x="20410" y="19960"/>
                  <a:pt x="20647" y="19919"/>
                </a:cubicBezTo>
                <a:cubicBezTo>
                  <a:pt x="20670" y="19915"/>
                  <a:pt x="20687" y="19899"/>
                  <a:pt x="20709" y="19893"/>
                </a:cubicBezTo>
                <a:cubicBezTo>
                  <a:pt x="20794" y="19870"/>
                  <a:pt x="20874" y="19838"/>
                  <a:pt x="20948" y="19786"/>
                </a:cubicBezTo>
                <a:cubicBezTo>
                  <a:pt x="21020" y="19735"/>
                  <a:pt x="21090" y="19663"/>
                  <a:pt x="21159" y="19584"/>
                </a:cubicBezTo>
                <a:cubicBezTo>
                  <a:pt x="21185" y="19555"/>
                  <a:pt x="21209" y="19538"/>
                  <a:pt x="21236" y="19504"/>
                </a:cubicBezTo>
                <a:cubicBezTo>
                  <a:pt x="21285" y="19443"/>
                  <a:pt x="21313" y="19404"/>
                  <a:pt x="21351" y="19355"/>
                </a:cubicBezTo>
                <a:cubicBezTo>
                  <a:pt x="21584" y="19044"/>
                  <a:pt x="21600" y="18966"/>
                  <a:pt x="21507" y="18733"/>
                </a:cubicBezTo>
                <a:cubicBezTo>
                  <a:pt x="21477" y="18659"/>
                  <a:pt x="21442" y="18611"/>
                  <a:pt x="21406" y="18568"/>
                </a:cubicBezTo>
                <a:cubicBezTo>
                  <a:pt x="21397" y="18559"/>
                  <a:pt x="21389" y="18539"/>
                  <a:pt x="21379" y="18531"/>
                </a:cubicBezTo>
                <a:cubicBezTo>
                  <a:pt x="21359" y="18513"/>
                  <a:pt x="21335" y="18515"/>
                  <a:pt x="21313" y="18504"/>
                </a:cubicBezTo>
                <a:cubicBezTo>
                  <a:pt x="21281" y="18490"/>
                  <a:pt x="21249" y="18475"/>
                  <a:pt x="21212" y="18472"/>
                </a:cubicBezTo>
                <a:cubicBezTo>
                  <a:pt x="21089" y="18476"/>
                  <a:pt x="20923" y="18551"/>
                  <a:pt x="20679" y="18707"/>
                </a:cubicBezTo>
                <a:cubicBezTo>
                  <a:pt x="20289" y="18956"/>
                  <a:pt x="19556" y="18884"/>
                  <a:pt x="19389" y="18627"/>
                </a:cubicBezTo>
                <a:cubicBezTo>
                  <a:pt x="19389" y="18626"/>
                  <a:pt x="19387" y="18627"/>
                  <a:pt x="19387" y="18627"/>
                </a:cubicBezTo>
                <a:cubicBezTo>
                  <a:pt x="19363" y="18593"/>
                  <a:pt x="19351" y="18556"/>
                  <a:pt x="19351" y="18515"/>
                </a:cubicBezTo>
                <a:cubicBezTo>
                  <a:pt x="19351" y="18463"/>
                  <a:pt x="19390" y="18341"/>
                  <a:pt x="19451" y="18185"/>
                </a:cubicBezTo>
                <a:cubicBezTo>
                  <a:pt x="19512" y="18029"/>
                  <a:pt x="19595" y="17838"/>
                  <a:pt x="19688" y="17653"/>
                </a:cubicBezTo>
                <a:cubicBezTo>
                  <a:pt x="19873" y="17284"/>
                  <a:pt x="20198" y="16578"/>
                  <a:pt x="20411" y="16079"/>
                </a:cubicBezTo>
                <a:cubicBezTo>
                  <a:pt x="20647" y="15524"/>
                  <a:pt x="20773" y="15134"/>
                  <a:pt x="20794" y="14792"/>
                </a:cubicBezTo>
                <a:cubicBezTo>
                  <a:pt x="20805" y="14621"/>
                  <a:pt x="20792" y="14464"/>
                  <a:pt x="20752" y="14302"/>
                </a:cubicBezTo>
                <a:cubicBezTo>
                  <a:pt x="20752" y="14302"/>
                  <a:pt x="20752" y="14298"/>
                  <a:pt x="20752" y="14297"/>
                </a:cubicBezTo>
                <a:cubicBezTo>
                  <a:pt x="20732" y="14217"/>
                  <a:pt x="20705" y="14136"/>
                  <a:pt x="20673" y="14052"/>
                </a:cubicBezTo>
                <a:cubicBezTo>
                  <a:pt x="20641" y="13968"/>
                  <a:pt x="20602" y="13883"/>
                  <a:pt x="20558" y="13792"/>
                </a:cubicBezTo>
                <a:cubicBezTo>
                  <a:pt x="20347" y="13359"/>
                  <a:pt x="20319" y="13218"/>
                  <a:pt x="20338" y="12648"/>
                </a:cubicBezTo>
                <a:cubicBezTo>
                  <a:pt x="20343" y="12494"/>
                  <a:pt x="20349" y="12374"/>
                  <a:pt x="20357" y="12281"/>
                </a:cubicBezTo>
                <a:cubicBezTo>
                  <a:pt x="20383" y="11995"/>
                  <a:pt x="20445" y="11953"/>
                  <a:pt x="20679" y="11840"/>
                </a:cubicBezTo>
                <a:cubicBezTo>
                  <a:pt x="20877" y="11745"/>
                  <a:pt x="20999" y="11600"/>
                  <a:pt x="20999" y="11457"/>
                </a:cubicBezTo>
                <a:cubicBezTo>
                  <a:pt x="20999" y="11266"/>
                  <a:pt x="20782" y="10956"/>
                  <a:pt x="20583" y="10813"/>
                </a:cubicBezTo>
                <a:cubicBezTo>
                  <a:pt x="20517" y="10766"/>
                  <a:pt x="20453" y="10734"/>
                  <a:pt x="20400" y="10734"/>
                </a:cubicBezTo>
                <a:cubicBezTo>
                  <a:pt x="20306" y="10734"/>
                  <a:pt x="20186" y="10399"/>
                  <a:pt x="19999" y="9606"/>
                </a:cubicBezTo>
                <a:cubicBezTo>
                  <a:pt x="19916" y="9256"/>
                  <a:pt x="19859" y="8985"/>
                  <a:pt x="19826" y="8771"/>
                </a:cubicBezTo>
                <a:cubicBezTo>
                  <a:pt x="19817" y="8718"/>
                  <a:pt x="19815" y="8676"/>
                  <a:pt x="19809" y="8633"/>
                </a:cubicBezTo>
                <a:cubicBezTo>
                  <a:pt x="19803" y="8584"/>
                  <a:pt x="19801" y="8544"/>
                  <a:pt x="19799" y="8505"/>
                </a:cubicBezTo>
                <a:cubicBezTo>
                  <a:pt x="19795" y="8435"/>
                  <a:pt x="19791" y="8362"/>
                  <a:pt x="19803" y="8329"/>
                </a:cubicBezTo>
                <a:cubicBezTo>
                  <a:pt x="19826" y="8208"/>
                  <a:pt x="19897" y="8217"/>
                  <a:pt x="20025" y="8361"/>
                </a:cubicBezTo>
                <a:cubicBezTo>
                  <a:pt x="20146" y="8499"/>
                  <a:pt x="20249" y="8552"/>
                  <a:pt x="20325" y="8542"/>
                </a:cubicBezTo>
                <a:cubicBezTo>
                  <a:pt x="20330" y="8541"/>
                  <a:pt x="20336" y="8549"/>
                  <a:pt x="20340" y="8547"/>
                </a:cubicBezTo>
                <a:cubicBezTo>
                  <a:pt x="20358" y="8543"/>
                  <a:pt x="20368" y="8518"/>
                  <a:pt x="20383" y="8505"/>
                </a:cubicBezTo>
                <a:cubicBezTo>
                  <a:pt x="20400" y="8488"/>
                  <a:pt x="20421" y="8477"/>
                  <a:pt x="20432" y="8446"/>
                </a:cubicBezTo>
                <a:cubicBezTo>
                  <a:pt x="20450" y="8396"/>
                  <a:pt x="20459" y="8326"/>
                  <a:pt x="20460" y="8239"/>
                </a:cubicBezTo>
                <a:cubicBezTo>
                  <a:pt x="20458" y="8094"/>
                  <a:pt x="20431" y="7922"/>
                  <a:pt x="20396" y="7808"/>
                </a:cubicBezTo>
                <a:cubicBezTo>
                  <a:pt x="20394" y="7805"/>
                  <a:pt x="20393" y="7800"/>
                  <a:pt x="20391" y="7797"/>
                </a:cubicBezTo>
                <a:cubicBezTo>
                  <a:pt x="20380" y="7780"/>
                  <a:pt x="20373" y="7754"/>
                  <a:pt x="20370" y="7718"/>
                </a:cubicBezTo>
                <a:cubicBezTo>
                  <a:pt x="20370" y="7717"/>
                  <a:pt x="20370" y="7713"/>
                  <a:pt x="20370" y="7712"/>
                </a:cubicBezTo>
                <a:cubicBezTo>
                  <a:pt x="20326" y="7579"/>
                  <a:pt x="20336" y="7465"/>
                  <a:pt x="20413" y="7255"/>
                </a:cubicBezTo>
                <a:cubicBezTo>
                  <a:pt x="20473" y="7089"/>
                  <a:pt x="20613" y="6401"/>
                  <a:pt x="20724" y="5723"/>
                </a:cubicBezTo>
                <a:cubicBezTo>
                  <a:pt x="20735" y="5659"/>
                  <a:pt x="20747" y="5601"/>
                  <a:pt x="20758" y="5537"/>
                </a:cubicBezTo>
                <a:cubicBezTo>
                  <a:pt x="20760" y="5528"/>
                  <a:pt x="20761" y="5519"/>
                  <a:pt x="20762" y="5510"/>
                </a:cubicBezTo>
                <a:cubicBezTo>
                  <a:pt x="20804" y="5252"/>
                  <a:pt x="20853" y="5005"/>
                  <a:pt x="20901" y="4776"/>
                </a:cubicBezTo>
                <a:cubicBezTo>
                  <a:pt x="20903" y="4766"/>
                  <a:pt x="20905" y="4750"/>
                  <a:pt x="20907" y="4739"/>
                </a:cubicBezTo>
                <a:cubicBezTo>
                  <a:pt x="20970" y="4443"/>
                  <a:pt x="21029" y="4199"/>
                  <a:pt x="21069" y="4106"/>
                </a:cubicBezTo>
                <a:cubicBezTo>
                  <a:pt x="21071" y="4103"/>
                  <a:pt x="21071" y="4104"/>
                  <a:pt x="21072" y="4101"/>
                </a:cubicBezTo>
                <a:cubicBezTo>
                  <a:pt x="21116" y="3982"/>
                  <a:pt x="21143" y="3860"/>
                  <a:pt x="21163" y="3744"/>
                </a:cubicBezTo>
                <a:cubicBezTo>
                  <a:pt x="21174" y="3677"/>
                  <a:pt x="21186" y="3613"/>
                  <a:pt x="21191" y="3542"/>
                </a:cubicBezTo>
                <a:cubicBezTo>
                  <a:pt x="21191" y="3536"/>
                  <a:pt x="21195" y="3528"/>
                  <a:pt x="21195" y="3521"/>
                </a:cubicBezTo>
                <a:cubicBezTo>
                  <a:pt x="21195" y="3519"/>
                  <a:pt x="21195" y="3518"/>
                  <a:pt x="21195" y="3516"/>
                </a:cubicBezTo>
                <a:cubicBezTo>
                  <a:pt x="21195" y="3515"/>
                  <a:pt x="21195" y="3511"/>
                  <a:pt x="21195" y="3510"/>
                </a:cubicBezTo>
                <a:cubicBezTo>
                  <a:pt x="21214" y="3072"/>
                  <a:pt x="21057" y="2678"/>
                  <a:pt x="20758" y="2362"/>
                </a:cubicBezTo>
                <a:cubicBezTo>
                  <a:pt x="20718" y="2323"/>
                  <a:pt x="20675" y="2282"/>
                  <a:pt x="20630" y="2245"/>
                </a:cubicBezTo>
                <a:cubicBezTo>
                  <a:pt x="20376" y="2021"/>
                  <a:pt x="20050" y="1849"/>
                  <a:pt x="19645" y="1750"/>
                </a:cubicBezTo>
                <a:cubicBezTo>
                  <a:pt x="19531" y="1722"/>
                  <a:pt x="19445" y="1700"/>
                  <a:pt x="19381" y="1691"/>
                </a:cubicBezTo>
                <a:cubicBezTo>
                  <a:pt x="19347" y="1687"/>
                  <a:pt x="19327" y="1688"/>
                  <a:pt x="19304" y="1691"/>
                </a:cubicBezTo>
                <a:close/>
                <a:moveTo>
                  <a:pt x="15926" y="4702"/>
                </a:moveTo>
                <a:cubicBezTo>
                  <a:pt x="15887" y="4695"/>
                  <a:pt x="15856" y="4710"/>
                  <a:pt x="15841" y="4750"/>
                </a:cubicBezTo>
                <a:cubicBezTo>
                  <a:pt x="15820" y="4801"/>
                  <a:pt x="15852" y="5017"/>
                  <a:pt x="15911" y="5228"/>
                </a:cubicBezTo>
                <a:cubicBezTo>
                  <a:pt x="15915" y="5241"/>
                  <a:pt x="15916" y="5253"/>
                  <a:pt x="15919" y="5266"/>
                </a:cubicBezTo>
                <a:cubicBezTo>
                  <a:pt x="15922" y="5276"/>
                  <a:pt x="15923" y="5282"/>
                  <a:pt x="15926" y="5292"/>
                </a:cubicBezTo>
                <a:cubicBezTo>
                  <a:pt x="15930" y="5310"/>
                  <a:pt x="15933" y="5333"/>
                  <a:pt x="15936" y="5351"/>
                </a:cubicBezTo>
                <a:cubicBezTo>
                  <a:pt x="15950" y="5411"/>
                  <a:pt x="15965" y="5467"/>
                  <a:pt x="15975" y="5532"/>
                </a:cubicBezTo>
                <a:cubicBezTo>
                  <a:pt x="15987" y="5616"/>
                  <a:pt x="15995" y="5704"/>
                  <a:pt x="16000" y="5798"/>
                </a:cubicBezTo>
                <a:cubicBezTo>
                  <a:pt x="16004" y="5861"/>
                  <a:pt x="16004" y="5928"/>
                  <a:pt x="16005" y="5994"/>
                </a:cubicBezTo>
                <a:cubicBezTo>
                  <a:pt x="16005" y="6032"/>
                  <a:pt x="16007" y="6072"/>
                  <a:pt x="16007" y="6111"/>
                </a:cubicBezTo>
                <a:cubicBezTo>
                  <a:pt x="16006" y="6172"/>
                  <a:pt x="16004" y="6235"/>
                  <a:pt x="16000" y="6298"/>
                </a:cubicBezTo>
                <a:cubicBezTo>
                  <a:pt x="15998" y="6349"/>
                  <a:pt x="15994" y="6399"/>
                  <a:pt x="15990" y="6452"/>
                </a:cubicBezTo>
                <a:cubicBezTo>
                  <a:pt x="15976" y="6618"/>
                  <a:pt x="15955" y="6794"/>
                  <a:pt x="15926" y="6973"/>
                </a:cubicBezTo>
                <a:cubicBezTo>
                  <a:pt x="15910" y="7072"/>
                  <a:pt x="15889" y="7170"/>
                  <a:pt x="15868" y="7271"/>
                </a:cubicBezTo>
                <a:cubicBezTo>
                  <a:pt x="15854" y="7343"/>
                  <a:pt x="15838" y="7416"/>
                  <a:pt x="15821" y="7489"/>
                </a:cubicBezTo>
                <a:cubicBezTo>
                  <a:pt x="15798" y="7590"/>
                  <a:pt x="15781" y="7691"/>
                  <a:pt x="15753" y="7792"/>
                </a:cubicBezTo>
                <a:cubicBezTo>
                  <a:pt x="15728" y="7881"/>
                  <a:pt x="15707" y="7934"/>
                  <a:pt x="15683" y="8010"/>
                </a:cubicBezTo>
                <a:cubicBezTo>
                  <a:pt x="15662" y="8081"/>
                  <a:pt x="15644" y="8146"/>
                  <a:pt x="15621" y="8218"/>
                </a:cubicBezTo>
                <a:cubicBezTo>
                  <a:pt x="15558" y="8416"/>
                  <a:pt x="15519" y="8508"/>
                  <a:pt x="15489" y="8473"/>
                </a:cubicBezTo>
                <a:cubicBezTo>
                  <a:pt x="15488" y="8472"/>
                  <a:pt x="15485" y="8479"/>
                  <a:pt x="15484" y="8478"/>
                </a:cubicBezTo>
                <a:cubicBezTo>
                  <a:pt x="15484" y="8477"/>
                  <a:pt x="15483" y="8469"/>
                  <a:pt x="15482" y="8468"/>
                </a:cubicBezTo>
                <a:cubicBezTo>
                  <a:pt x="15466" y="8438"/>
                  <a:pt x="15454" y="8342"/>
                  <a:pt x="15442" y="8218"/>
                </a:cubicBezTo>
                <a:cubicBezTo>
                  <a:pt x="15440" y="8202"/>
                  <a:pt x="15437" y="8197"/>
                  <a:pt x="15435" y="8180"/>
                </a:cubicBezTo>
                <a:cubicBezTo>
                  <a:pt x="15427" y="8089"/>
                  <a:pt x="15416" y="7943"/>
                  <a:pt x="15408" y="7803"/>
                </a:cubicBezTo>
                <a:cubicBezTo>
                  <a:pt x="15404" y="7740"/>
                  <a:pt x="15398" y="7693"/>
                  <a:pt x="15395" y="7627"/>
                </a:cubicBezTo>
                <a:cubicBezTo>
                  <a:pt x="15392" y="7568"/>
                  <a:pt x="15386" y="7510"/>
                  <a:pt x="15382" y="7452"/>
                </a:cubicBezTo>
                <a:cubicBezTo>
                  <a:pt x="15359" y="7116"/>
                  <a:pt x="15285" y="6687"/>
                  <a:pt x="15205" y="6441"/>
                </a:cubicBezTo>
                <a:cubicBezTo>
                  <a:pt x="15069" y="6080"/>
                  <a:pt x="15000" y="6031"/>
                  <a:pt x="14676" y="6074"/>
                </a:cubicBezTo>
                <a:cubicBezTo>
                  <a:pt x="14192" y="6138"/>
                  <a:pt x="14159" y="6481"/>
                  <a:pt x="14535" y="7611"/>
                </a:cubicBezTo>
                <a:cubicBezTo>
                  <a:pt x="14630" y="7896"/>
                  <a:pt x="14700" y="8137"/>
                  <a:pt x="14749" y="8324"/>
                </a:cubicBezTo>
                <a:cubicBezTo>
                  <a:pt x="14864" y="8653"/>
                  <a:pt x="14961" y="8876"/>
                  <a:pt x="15019" y="8930"/>
                </a:cubicBezTo>
                <a:cubicBezTo>
                  <a:pt x="15112" y="9016"/>
                  <a:pt x="15138" y="9111"/>
                  <a:pt x="15098" y="9223"/>
                </a:cubicBezTo>
                <a:cubicBezTo>
                  <a:pt x="15098" y="9224"/>
                  <a:pt x="15099" y="9227"/>
                  <a:pt x="15098" y="9228"/>
                </a:cubicBezTo>
                <a:cubicBezTo>
                  <a:pt x="15087" y="9259"/>
                  <a:pt x="15058" y="9291"/>
                  <a:pt x="15037" y="9324"/>
                </a:cubicBezTo>
                <a:cubicBezTo>
                  <a:pt x="15016" y="9357"/>
                  <a:pt x="15004" y="9389"/>
                  <a:pt x="14973" y="9425"/>
                </a:cubicBezTo>
                <a:cubicBezTo>
                  <a:pt x="14914" y="9493"/>
                  <a:pt x="14837" y="9567"/>
                  <a:pt x="14738" y="9648"/>
                </a:cubicBezTo>
                <a:cubicBezTo>
                  <a:pt x="14554" y="9801"/>
                  <a:pt x="14381" y="10061"/>
                  <a:pt x="14333" y="10255"/>
                </a:cubicBezTo>
                <a:cubicBezTo>
                  <a:pt x="14239" y="10715"/>
                  <a:pt x="14257" y="11774"/>
                  <a:pt x="14371" y="12584"/>
                </a:cubicBezTo>
                <a:cubicBezTo>
                  <a:pt x="14399" y="12779"/>
                  <a:pt x="14421" y="13040"/>
                  <a:pt x="14439" y="13308"/>
                </a:cubicBezTo>
                <a:cubicBezTo>
                  <a:pt x="14458" y="13580"/>
                  <a:pt x="14471" y="13857"/>
                  <a:pt x="14471" y="14074"/>
                </a:cubicBezTo>
                <a:cubicBezTo>
                  <a:pt x="14471" y="14294"/>
                  <a:pt x="14482" y="14530"/>
                  <a:pt x="14501" y="14739"/>
                </a:cubicBezTo>
                <a:cubicBezTo>
                  <a:pt x="14506" y="14787"/>
                  <a:pt x="14513" y="14826"/>
                  <a:pt x="14518" y="14872"/>
                </a:cubicBezTo>
                <a:cubicBezTo>
                  <a:pt x="14525" y="14925"/>
                  <a:pt x="14530" y="14985"/>
                  <a:pt x="14538" y="15031"/>
                </a:cubicBezTo>
                <a:cubicBezTo>
                  <a:pt x="14550" y="15114"/>
                  <a:pt x="14563" y="15181"/>
                  <a:pt x="14578" y="15233"/>
                </a:cubicBezTo>
                <a:cubicBezTo>
                  <a:pt x="14578" y="15235"/>
                  <a:pt x="14578" y="15237"/>
                  <a:pt x="14578" y="15239"/>
                </a:cubicBezTo>
                <a:cubicBezTo>
                  <a:pt x="14578" y="15240"/>
                  <a:pt x="14580" y="15242"/>
                  <a:pt x="14580" y="15244"/>
                </a:cubicBezTo>
                <a:cubicBezTo>
                  <a:pt x="14680" y="15598"/>
                  <a:pt x="14719" y="15609"/>
                  <a:pt x="15369" y="15515"/>
                </a:cubicBezTo>
                <a:cubicBezTo>
                  <a:pt x="15530" y="15492"/>
                  <a:pt x="15637" y="15473"/>
                  <a:pt x="15755" y="15451"/>
                </a:cubicBezTo>
                <a:cubicBezTo>
                  <a:pt x="15817" y="15440"/>
                  <a:pt x="15901" y="15431"/>
                  <a:pt x="15954" y="15419"/>
                </a:cubicBezTo>
                <a:cubicBezTo>
                  <a:pt x="15958" y="15419"/>
                  <a:pt x="15960" y="15415"/>
                  <a:pt x="15964" y="15414"/>
                </a:cubicBezTo>
                <a:cubicBezTo>
                  <a:pt x="16408" y="15314"/>
                  <a:pt x="16506" y="15191"/>
                  <a:pt x="16591" y="14866"/>
                </a:cubicBezTo>
                <a:cubicBezTo>
                  <a:pt x="16610" y="14793"/>
                  <a:pt x="16625" y="14729"/>
                  <a:pt x="16636" y="14664"/>
                </a:cubicBezTo>
                <a:cubicBezTo>
                  <a:pt x="16649" y="14480"/>
                  <a:pt x="16650" y="14274"/>
                  <a:pt x="16636" y="14084"/>
                </a:cubicBezTo>
                <a:cubicBezTo>
                  <a:pt x="16632" y="14047"/>
                  <a:pt x="16629" y="14014"/>
                  <a:pt x="16623" y="13973"/>
                </a:cubicBezTo>
                <a:cubicBezTo>
                  <a:pt x="16565" y="13558"/>
                  <a:pt x="16574" y="13363"/>
                  <a:pt x="16681" y="12898"/>
                </a:cubicBezTo>
                <a:cubicBezTo>
                  <a:pt x="16798" y="12388"/>
                  <a:pt x="16890" y="11413"/>
                  <a:pt x="16917" y="10664"/>
                </a:cubicBezTo>
                <a:cubicBezTo>
                  <a:pt x="16930" y="10268"/>
                  <a:pt x="16929" y="9917"/>
                  <a:pt x="16896" y="9750"/>
                </a:cubicBezTo>
                <a:cubicBezTo>
                  <a:pt x="16763" y="9162"/>
                  <a:pt x="16457" y="8929"/>
                  <a:pt x="16045" y="9106"/>
                </a:cubicBezTo>
                <a:cubicBezTo>
                  <a:pt x="15975" y="9136"/>
                  <a:pt x="15935" y="9130"/>
                  <a:pt x="15881" y="9143"/>
                </a:cubicBezTo>
                <a:cubicBezTo>
                  <a:pt x="15773" y="9177"/>
                  <a:pt x="15679" y="9199"/>
                  <a:pt x="15640" y="9159"/>
                </a:cubicBezTo>
                <a:cubicBezTo>
                  <a:pt x="15530" y="9072"/>
                  <a:pt x="15618" y="8793"/>
                  <a:pt x="15909" y="8329"/>
                </a:cubicBezTo>
                <a:cubicBezTo>
                  <a:pt x="16195" y="7873"/>
                  <a:pt x="16405" y="7251"/>
                  <a:pt x="16499" y="6638"/>
                </a:cubicBezTo>
                <a:cubicBezTo>
                  <a:pt x="16513" y="6510"/>
                  <a:pt x="16530" y="6387"/>
                  <a:pt x="16538" y="6239"/>
                </a:cubicBezTo>
                <a:cubicBezTo>
                  <a:pt x="16546" y="6085"/>
                  <a:pt x="16550" y="5969"/>
                  <a:pt x="16549" y="5867"/>
                </a:cubicBezTo>
                <a:cubicBezTo>
                  <a:pt x="16516" y="5556"/>
                  <a:pt x="16345" y="5153"/>
                  <a:pt x="16173" y="4909"/>
                </a:cubicBezTo>
                <a:cubicBezTo>
                  <a:pt x="16080" y="4798"/>
                  <a:pt x="15991" y="4714"/>
                  <a:pt x="15926" y="4702"/>
                </a:cubicBezTo>
                <a:close/>
                <a:moveTo>
                  <a:pt x="19860" y="5260"/>
                </a:moveTo>
                <a:cubicBezTo>
                  <a:pt x="19950" y="5249"/>
                  <a:pt x="20010" y="5311"/>
                  <a:pt x="20059" y="5457"/>
                </a:cubicBezTo>
                <a:cubicBezTo>
                  <a:pt x="20136" y="5691"/>
                  <a:pt x="20122" y="5781"/>
                  <a:pt x="19952" y="6127"/>
                </a:cubicBezTo>
                <a:cubicBezTo>
                  <a:pt x="19699" y="6643"/>
                  <a:pt x="19602" y="6641"/>
                  <a:pt x="19506" y="6117"/>
                </a:cubicBezTo>
                <a:cubicBezTo>
                  <a:pt x="19415" y="5619"/>
                  <a:pt x="19468" y="5446"/>
                  <a:pt x="19760" y="5292"/>
                </a:cubicBezTo>
                <a:cubicBezTo>
                  <a:pt x="19798" y="5273"/>
                  <a:pt x="19830" y="5264"/>
                  <a:pt x="19860" y="5260"/>
                </a:cubicBezTo>
                <a:close/>
                <a:moveTo>
                  <a:pt x="15887" y="11138"/>
                </a:moveTo>
                <a:cubicBezTo>
                  <a:pt x="15937" y="11149"/>
                  <a:pt x="15972" y="11186"/>
                  <a:pt x="15986" y="11239"/>
                </a:cubicBezTo>
                <a:cubicBezTo>
                  <a:pt x="16053" y="11511"/>
                  <a:pt x="15802" y="12454"/>
                  <a:pt x="15550" y="12877"/>
                </a:cubicBezTo>
                <a:cubicBezTo>
                  <a:pt x="15427" y="13085"/>
                  <a:pt x="15291" y="13255"/>
                  <a:pt x="15248" y="13255"/>
                </a:cubicBezTo>
                <a:cubicBezTo>
                  <a:pt x="15104" y="13255"/>
                  <a:pt x="14803" y="12302"/>
                  <a:pt x="14789" y="11808"/>
                </a:cubicBezTo>
                <a:cubicBezTo>
                  <a:pt x="14775" y="11331"/>
                  <a:pt x="14781" y="11322"/>
                  <a:pt x="15120" y="11303"/>
                </a:cubicBezTo>
                <a:cubicBezTo>
                  <a:pt x="15310" y="11292"/>
                  <a:pt x="15574" y="11231"/>
                  <a:pt x="15704" y="11170"/>
                </a:cubicBezTo>
                <a:cubicBezTo>
                  <a:pt x="15775" y="11136"/>
                  <a:pt x="15838" y="11126"/>
                  <a:pt x="15887" y="11138"/>
                </a:cubicBezTo>
                <a:close/>
                <a:moveTo>
                  <a:pt x="19892" y="14691"/>
                </a:moveTo>
                <a:cubicBezTo>
                  <a:pt x="19963" y="14683"/>
                  <a:pt x="20011" y="14881"/>
                  <a:pt x="19956" y="15100"/>
                </a:cubicBezTo>
                <a:cubicBezTo>
                  <a:pt x="19905" y="15308"/>
                  <a:pt x="19809" y="15314"/>
                  <a:pt x="19760" y="15116"/>
                </a:cubicBezTo>
                <a:cubicBezTo>
                  <a:pt x="19740" y="15034"/>
                  <a:pt x="19764" y="14883"/>
                  <a:pt x="19816" y="14776"/>
                </a:cubicBezTo>
                <a:cubicBezTo>
                  <a:pt x="19842" y="14722"/>
                  <a:pt x="19869" y="14693"/>
                  <a:pt x="19892" y="14691"/>
                </a:cubicBezTo>
                <a:close/>
              </a:path>
            </a:pathLst>
          </a:custGeom>
          <a:ln w="12700">
            <a:miter lim="400000"/>
            <a:headEnd/>
            <a:tailEnd/>
          </a:ln>
          <a:effectLst/>
        </p:spPr>
      </p:pic>
    </p:spTree>
  </p:cSld>
  <p:clrMapOvr>
    <a:masterClrMapping/>
  </p:clrMapOvr>
  <p:hf sldNum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348979" y="248488"/>
            <a:ext cx="936104" cy="936232"/>
            <a:chOff x="408955" y="116632"/>
            <a:chExt cx="936104" cy="936232"/>
          </a:xfrm>
        </p:grpSpPr>
        <p:grpSp>
          <p:nvGrpSpPr>
            <p:cNvPr id="14" name="组合 13"/>
            <p:cNvGrpSpPr/>
            <p:nvPr/>
          </p:nvGrpSpPr>
          <p:grpSpPr>
            <a:xfrm>
              <a:off x="480963" y="116632"/>
              <a:ext cx="730050" cy="773826"/>
              <a:chOff x="2383479" y="1784885"/>
              <a:chExt cx="3094484" cy="3280036"/>
            </a:xfrm>
          </p:grpSpPr>
          <p:grpSp>
            <p:nvGrpSpPr>
              <p:cNvPr id="21" name="组合 20"/>
              <p:cNvGrpSpPr/>
              <p:nvPr/>
            </p:nvGrpSpPr>
            <p:grpSpPr>
              <a:xfrm rot="5400000">
                <a:off x="2287916" y="1971364"/>
                <a:ext cx="3280036" cy="2907078"/>
                <a:chOff x="3385822" y="2342962"/>
                <a:chExt cx="2463822" cy="2183669"/>
              </a:xfrm>
            </p:grpSpPr>
            <p:sp>
              <p:nvSpPr>
                <p:cNvPr id="23" name="Freeform 5"/>
                <p:cNvSpPr/>
                <p:nvPr/>
              </p:nvSpPr>
              <p:spPr bwMode="auto">
                <a:xfrm rot="10800000">
                  <a:off x="3385822" y="2342962"/>
                  <a:ext cx="2463822" cy="2183669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/>
                    </a:gs>
                    <a:gs pos="73000">
                      <a:srgbClr val="ECECEC"/>
                    </a:gs>
                    <a:gs pos="100000">
                      <a:srgbClr val="D9D9D9"/>
                    </a:gs>
                  </a:gsLst>
                  <a:lin ang="2700000" scaled="1"/>
                  <a:tileRect/>
                </a:gra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  <p:sp>
              <p:nvSpPr>
                <p:cNvPr id="24" name="Freeform 5"/>
                <p:cNvSpPr/>
                <p:nvPr/>
              </p:nvSpPr>
              <p:spPr bwMode="auto">
                <a:xfrm rot="10800000">
                  <a:off x="3589408" y="2523401"/>
                  <a:ext cx="2056648" cy="1822794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solidFill>
                  <a:srgbClr val="2F5596"/>
                </a:soli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22" name="文本框 32"/>
              <p:cNvSpPr txBox="1"/>
              <p:nvPr/>
            </p:nvSpPr>
            <p:spPr>
              <a:xfrm>
                <a:off x="2383479" y="2126102"/>
                <a:ext cx="3094484" cy="2484351"/>
              </a:xfrm>
              <a:prstGeom prst="rect">
                <a:avLst/>
              </a:prstGeom>
              <a:noFill/>
            </p:spPr>
            <p:txBody>
              <a:bodyPr wrap="square" tIns="108000" rtlCol="0">
                <a:spAutoFit/>
              </a:bodyPr>
              <a:lstStyle>
                <a:defPPr>
                  <a:defRPr lang="zh-CN"/>
                </a:defPPr>
                <a:lvl1pPr algn="ctr">
                  <a:defRPr sz="28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Aparajita" panose="020B0604020202020204" pitchFamily="34" charset="0"/>
                  </a:defRPr>
                </a:lvl1pPr>
              </a:lstStyle>
              <a:p>
                <a:pPr lvl="0"/>
                <a:r>
                  <a:rPr lang="en-US" altLang="zh-CN" dirty="0"/>
                  <a:t>03</a:t>
                </a:r>
                <a:endParaRPr lang="zh-CN" altLang="en-US" dirty="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rot="5400000">
              <a:off x="399071" y="888902"/>
              <a:ext cx="173846" cy="154078"/>
              <a:chOff x="3385822" y="2342962"/>
              <a:chExt cx="2463822" cy="2183669"/>
            </a:xfrm>
          </p:grpSpPr>
          <p:sp>
            <p:nvSpPr>
              <p:cNvPr id="19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20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rot="5400000">
              <a:off x="1203922" y="767583"/>
              <a:ext cx="149645" cy="132629"/>
              <a:chOff x="3385822" y="2342962"/>
              <a:chExt cx="2463822" cy="2183669"/>
            </a:xfrm>
          </p:grpSpPr>
          <p:sp>
            <p:nvSpPr>
              <p:cNvPr id="17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18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</p:grpSp>
      <p:pic>
        <p:nvPicPr>
          <p:cNvPr id="2" name="图像" descr="图像"/>
          <p:cNvPicPr>
            <a:picLocks noChangeAspect="1"/>
          </p:cNvPicPr>
          <p:nvPr userDrawn="1"/>
        </p:nvPicPr>
        <p:blipFill>
          <a:blip r:embed="rId2"/>
          <a:srcRect r="519" b="187"/>
          <a:stretch>
            <a:fillRect/>
          </a:stretch>
        </p:blipFill>
        <p:spPr>
          <a:xfrm>
            <a:off x="11019155" y="274320"/>
            <a:ext cx="947420" cy="381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600" extrusionOk="0">
                <a:moveTo>
                  <a:pt x="11573" y="0"/>
                </a:moveTo>
                <a:lnTo>
                  <a:pt x="11507" y="431"/>
                </a:lnTo>
                <a:cubicBezTo>
                  <a:pt x="11378" y="1281"/>
                  <a:pt x="11427" y="1962"/>
                  <a:pt x="11644" y="2346"/>
                </a:cubicBezTo>
                <a:cubicBezTo>
                  <a:pt x="11894" y="2790"/>
                  <a:pt x="12000" y="3717"/>
                  <a:pt x="11940" y="4904"/>
                </a:cubicBezTo>
                <a:cubicBezTo>
                  <a:pt x="11889" y="5914"/>
                  <a:pt x="11807" y="6206"/>
                  <a:pt x="11398" y="6803"/>
                </a:cubicBezTo>
                <a:cubicBezTo>
                  <a:pt x="11041" y="7325"/>
                  <a:pt x="11015" y="7776"/>
                  <a:pt x="11317" y="8186"/>
                </a:cubicBezTo>
                <a:cubicBezTo>
                  <a:pt x="11434" y="8343"/>
                  <a:pt x="11606" y="8628"/>
                  <a:pt x="11701" y="8824"/>
                </a:cubicBezTo>
                <a:lnTo>
                  <a:pt x="11874" y="9186"/>
                </a:lnTo>
                <a:lnTo>
                  <a:pt x="11541" y="9707"/>
                </a:lnTo>
                <a:cubicBezTo>
                  <a:pt x="11358" y="9995"/>
                  <a:pt x="11096" y="10277"/>
                  <a:pt x="10959" y="10335"/>
                </a:cubicBezTo>
                <a:cubicBezTo>
                  <a:pt x="10823" y="10392"/>
                  <a:pt x="10643" y="10615"/>
                  <a:pt x="10562" y="10829"/>
                </a:cubicBezTo>
                <a:cubicBezTo>
                  <a:pt x="10438" y="11160"/>
                  <a:pt x="10424" y="11337"/>
                  <a:pt x="10462" y="11978"/>
                </a:cubicBezTo>
                <a:cubicBezTo>
                  <a:pt x="10487" y="12394"/>
                  <a:pt x="10557" y="12890"/>
                  <a:pt x="10620" y="13079"/>
                </a:cubicBezTo>
                <a:lnTo>
                  <a:pt x="10735" y="13420"/>
                </a:lnTo>
                <a:lnTo>
                  <a:pt x="11083" y="13015"/>
                </a:lnTo>
                <a:cubicBezTo>
                  <a:pt x="11274" y="12792"/>
                  <a:pt x="11445" y="12643"/>
                  <a:pt x="11462" y="12686"/>
                </a:cubicBezTo>
                <a:cubicBezTo>
                  <a:pt x="11480" y="12728"/>
                  <a:pt x="11480" y="13236"/>
                  <a:pt x="11462" y="13808"/>
                </a:cubicBezTo>
                <a:cubicBezTo>
                  <a:pt x="11440" y="14562"/>
                  <a:pt x="11457" y="14937"/>
                  <a:pt x="11529" y="15175"/>
                </a:cubicBezTo>
                <a:cubicBezTo>
                  <a:pt x="11626" y="15497"/>
                  <a:pt x="11632" y="15494"/>
                  <a:pt x="11938" y="15090"/>
                </a:cubicBezTo>
                <a:cubicBezTo>
                  <a:pt x="12416" y="14457"/>
                  <a:pt x="12488" y="14659"/>
                  <a:pt x="12477" y="16627"/>
                </a:cubicBezTo>
                <a:cubicBezTo>
                  <a:pt x="12473" y="17493"/>
                  <a:pt x="12447" y="18770"/>
                  <a:pt x="12422" y="19462"/>
                </a:cubicBezTo>
                <a:cubicBezTo>
                  <a:pt x="12374" y="20793"/>
                  <a:pt x="12389" y="20894"/>
                  <a:pt x="12654" y="21339"/>
                </a:cubicBezTo>
                <a:cubicBezTo>
                  <a:pt x="12686" y="21392"/>
                  <a:pt x="12737" y="21432"/>
                  <a:pt x="12819" y="21467"/>
                </a:cubicBezTo>
                <a:lnTo>
                  <a:pt x="12962" y="21196"/>
                </a:lnTo>
                <a:cubicBezTo>
                  <a:pt x="13072" y="20987"/>
                  <a:pt x="13131" y="20867"/>
                  <a:pt x="13160" y="20685"/>
                </a:cubicBezTo>
                <a:cubicBezTo>
                  <a:pt x="13163" y="20669"/>
                  <a:pt x="13162" y="20639"/>
                  <a:pt x="13164" y="20621"/>
                </a:cubicBezTo>
                <a:cubicBezTo>
                  <a:pt x="13186" y="20445"/>
                  <a:pt x="13190" y="20217"/>
                  <a:pt x="13185" y="19813"/>
                </a:cubicBezTo>
                <a:cubicBezTo>
                  <a:pt x="13173" y="18668"/>
                  <a:pt x="13419" y="15543"/>
                  <a:pt x="13606" y="14494"/>
                </a:cubicBezTo>
                <a:cubicBezTo>
                  <a:pt x="13629" y="14364"/>
                  <a:pt x="13635" y="14295"/>
                  <a:pt x="13650" y="14196"/>
                </a:cubicBezTo>
                <a:cubicBezTo>
                  <a:pt x="13685" y="13941"/>
                  <a:pt x="13709" y="13756"/>
                  <a:pt x="13706" y="13696"/>
                </a:cubicBezTo>
                <a:cubicBezTo>
                  <a:pt x="13695" y="13672"/>
                  <a:pt x="13667" y="13719"/>
                  <a:pt x="13625" y="13845"/>
                </a:cubicBezTo>
                <a:cubicBezTo>
                  <a:pt x="13625" y="13846"/>
                  <a:pt x="13623" y="13844"/>
                  <a:pt x="13623" y="13845"/>
                </a:cubicBezTo>
                <a:cubicBezTo>
                  <a:pt x="13578" y="13986"/>
                  <a:pt x="13522" y="14189"/>
                  <a:pt x="13463" y="14420"/>
                </a:cubicBezTo>
                <a:cubicBezTo>
                  <a:pt x="13403" y="14653"/>
                  <a:pt x="13343" y="14855"/>
                  <a:pt x="13294" y="14994"/>
                </a:cubicBezTo>
                <a:cubicBezTo>
                  <a:pt x="13246" y="15131"/>
                  <a:pt x="13209" y="15204"/>
                  <a:pt x="13194" y="15185"/>
                </a:cubicBezTo>
                <a:cubicBezTo>
                  <a:pt x="13166" y="15142"/>
                  <a:pt x="13122" y="14631"/>
                  <a:pt x="13096" y="14052"/>
                </a:cubicBezTo>
                <a:cubicBezTo>
                  <a:pt x="13064" y="13340"/>
                  <a:pt x="13003" y="12879"/>
                  <a:pt x="12908" y="12627"/>
                </a:cubicBezTo>
                <a:lnTo>
                  <a:pt x="12770" y="12255"/>
                </a:lnTo>
                <a:lnTo>
                  <a:pt x="13013" y="11579"/>
                </a:lnTo>
                <a:cubicBezTo>
                  <a:pt x="13114" y="11300"/>
                  <a:pt x="13204" y="10969"/>
                  <a:pt x="13241" y="10739"/>
                </a:cubicBezTo>
                <a:cubicBezTo>
                  <a:pt x="13253" y="10667"/>
                  <a:pt x="13257" y="10611"/>
                  <a:pt x="13258" y="10563"/>
                </a:cubicBezTo>
                <a:cubicBezTo>
                  <a:pt x="13254" y="10377"/>
                  <a:pt x="13127" y="9936"/>
                  <a:pt x="12972" y="9574"/>
                </a:cubicBezTo>
                <a:cubicBezTo>
                  <a:pt x="12828" y="9236"/>
                  <a:pt x="12756" y="8999"/>
                  <a:pt x="12750" y="8787"/>
                </a:cubicBezTo>
                <a:cubicBezTo>
                  <a:pt x="12749" y="8754"/>
                  <a:pt x="12744" y="8722"/>
                  <a:pt x="12746" y="8691"/>
                </a:cubicBezTo>
                <a:cubicBezTo>
                  <a:pt x="12750" y="8631"/>
                  <a:pt x="12761" y="8573"/>
                  <a:pt x="12778" y="8516"/>
                </a:cubicBezTo>
                <a:cubicBezTo>
                  <a:pt x="12793" y="8464"/>
                  <a:pt x="12815" y="8414"/>
                  <a:pt x="12840" y="8361"/>
                </a:cubicBezTo>
                <a:cubicBezTo>
                  <a:pt x="12841" y="8360"/>
                  <a:pt x="12842" y="8357"/>
                  <a:pt x="12842" y="8356"/>
                </a:cubicBezTo>
                <a:cubicBezTo>
                  <a:pt x="12900" y="8235"/>
                  <a:pt x="12985" y="8105"/>
                  <a:pt x="13098" y="7957"/>
                </a:cubicBezTo>
                <a:cubicBezTo>
                  <a:pt x="13527" y="7393"/>
                  <a:pt x="13489" y="6351"/>
                  <a:pt x="13021" y="5798"/>
                </a:cubicBezTo>
                <a:cubicBezTo>
                  <a:pt x="12866" y="5613"/>
                  <a:pt x="12783" y="5465"/>
                  <a:pt x="12750" y="5234"/>
                </a:cubicBezTo>
                <a:cubicBezTo>
                  <a:pt x="12743" y="5186"/>
                  <a:pt x="12738" y="5131"/>
                  <a:pt x="12736" y="5074"/>
                </a:cubicBezTo>
                <a:cubicBezTo>
                  <a:pt x="12728" y="4914"/>
                  <a:pt x="12743" y="4690"/>
                  <a:pt x="12770" y="4409"/>
                </a:cubicBezTo>
                <a:cubicBezTo>
                  <a:pt x="12775" y="4356"/>
                  <a:pt x="12777" y="4324"/>
                  <a:pt x="12782" y="4266"/>
                </a:cubicBezTo>
                <a:cubicBezTo>
                  <a:pt x="12818" y="3918"/>
                  <a:pt x="12825" y="3566"/>
                  <a:pt x="12806" y="3218"/>
                </a:cubicBezTo>
                <a:cubicBezTo>
                  <a:pt x="12796" y="3044"/>
                  <a:pt x="12780" y="2868"/>
                  <a:pt x="12757" y="2697"/>
                </a:cubicBezTo>
                <a:cubicBezTo>
                  <a:pt x="12712" y="2353"/>
                  <a:pt x="12641" y="2022"/>
                  <a:pt x="12546" y="1702"/>
                </a:cubicBezTo>
                <a:cubicBezTo>
                  <a:pt x="12498" y="1542"/>
                  <a:pt x="12445" y="1385"/>
                  <a:pt x="12386" y="1234"/>
                </a:cubicBezTo>
                <a:cubicBezTo>
                  <a:pt x="12268" y="932"/>
                  <a:pt x="12128" y="649"/>
                  <a:pt x="11966" y="394"/>
                </a:cubicBezTo>
                <a:lnTo>
                  <a:pt x="11714" y="0"/>
                </a:lnTo>
                <a:lnTo>
                  <a:pt x="11573" y="0"/>
                </a:lnTo>
                <a:close/>
                <a:moveTo>
                  <a:pt x="5402" y="5"/>
                </a:moveTo>
                <a:cubicBezTo>
                  <a:pt x="1044" y="22"/>
                  <a:pt x="895" y="90"/>
                  <a:pt x="691" y="335"/>
                </a:cubicBezTo>
                <a:cubicBezTo>
                  <a:pt x="367" y="725"/>
                  <a:pt x="134" y="1396"/>
                  <a:pt x="134" y="1941"/>
                </a:cubicBezTo>
                <a:cubicBezTo>
                  <a:pt x="134" y="2154"/>
                  <a:pt x="105" y="2374"/>
                  <a:pt x="68" y="2431"/>
                </a:cubicBezTo>
                <a:cubicBezTo>
                  <a:pt x="25" y="2498"/>
                  <a:pt x="0" y="5903"/>
                  <a:pt x="0" y="12090"/>
                </a:cubicBezTo>
                <a:lnTo>
                  <a:pt x="0" y="19063"/>
                </a:lnTo>
                <a:lnTo>
                  <a:pt x="168" y="19935"/>
                </a:lnTo>
                <a:cubicBezTo>
                  <a:pt x="299" y="20608"/>
                  <a:pt x="397" y="20872"/>
                  <a:pt x="591" y="21079"/>
                </a:cubicBezTo>
                <a:cubicBezTo>
                  <a:pt x="729" y="21226"/>
                  <a:pt x="887" y="21407"/>
                  <a:pt x="943" y="21483"/>
                </a:cubicBezTo>
                <a:cubicBezTo>
                  <a:pt x="980" y="21533"/>
                  <a:pt x="3400" y="21573"/>
                  <a:pt x="6466" y="21600"/>
                </a:cubicBezTo>
                <a:cubicBezTo>
                  <a:pt x="7235" y="21573"/>
                  <a:pt x="7759" y="21536"/>
                  <a:pt x="7792" y="21494"/>
                </a:cubicBezTo>
                <a:cubicBezTo>
                  <a:pt x="7857" y="21413"/>
                  <a:pt x="8018" y="21231"/>
                  <a:pt x="8151" y="21089"/>
                </a:cubicBezTo>
                <a:cubicBezTo>
                  <a:pt x="8623" y="20588"/>
                  <a:pt x="8616" y="20755"/>
                  <a:pt x="8615" y="10712"/>
                </a:cubicBezTo>
                <a:cubicBezTo>
                  <a:pt x="8615" y="2127"/>
                  <a:pt x="8610" y="1739"/>
                  <a:pt x="8483" y="1223"/>
                </a:cubicBezTo>
                <a:cubicBezTo>
                  <a:pt x="8411" y="927"/>
                  <a:pt x="8224" y="529"/>
                  <a:pt x="8067" y="340"/>
                </a:cubicBezTo>
                <a:cubicBezTo>
                  <a:pt x="7860" y="91"/>
                  <a:pt x="7740" y="24"/>
                  <a:pt x="6099" y="5"/>
                </a:cubicBezTo>
                <a:cubicBezTo>
                  <a:pt x="6052" y="5"/>
                  <a:pt x="5961" y="6"/>
                  <a:pt x="5911" y="5"/>
                </a:cubicBezTo>
                <a:cubicBezTo>
                  <a:pt x="5780" y="6"/>
                  <a:pt x="5527" y="5"/>
                  <a:pt x="5402" y="5"/>
                </a:cubicBezTo>
                <a:close/>
                <a:moveTo>
                  <a:pt x="19304" y="1691"/>
                </a:moveTo>
                <a:cubicBezTo>
                  <a:pt x="19300" y="1692"/>
                  <a:pt x="19294" y="1696"/>
                  <a:pt x="19291" y="1697"/>
                </a:cubicBezTo>
                <a:cubicBezTo>
                  <a:pt x="19203" y="1734"/>
                  <a:pt x="19168" y="1844"/>
                  <a:pt x="19142" y="2096"/>
                </a:cubicBezTo>
                <a:cubicBezTo>
                  <a:pt x="19141" y="2099"/>
                  <a:pt x="19142" y="2103"/>
                  <a:pt x="19142" y="2106"/>
                </a:cubicBezTo>
                <a:cubicBezTo>
                  <a:pt x="19134" y="2183"/>
                  <a:pt x="19129" y="2251"/>
                  <a:pt x="19127" y="2314"/>
                </a:cubicBezTo>
                <a:cubicBezTo>
                  <a:pt x="19125" y="2358"/>
                  <a:pt x="19129" y="2394"/>
                  <a:pt x="19131" y="2431"/>
                </a:cubicBezTo>
                <a:cubicBezTo>
                  <a:pt x="19132" y="2449"/>
                  <a:pt x="19131" y="2472"/>
                  <a:pt x="19133" y="2489"/>
                </a:cubicBezTo>
                <a:cubicBezTo>
                  <a:pt x="19137" y="2524"/>
                  <a:pt x="19146" y="2551"/>
                  <a:pt x="19154" y="2580"/>
                </a:cubicBezTo>
                <a:cubicBezTo>
                  <a:pt x="19158" y="2591"/>
                  <a:pt x="19161" y="2606"/>
                  <a:pt x="19165" y="2617"/>
                </a:cubicBezTo>
                <a:cubicBezTo>
                  <a:pt x="19169" y="2627"/>
                  <a:pt x="19175" y="2634"/>
                  <a:pt x="19180" y="2643"/>
                </a:cubicBezTo>
                <a:cubicBezTo>
                  <a:pt x="19194" y="2669"/>
                  <a:pt x="19209" y="2693"/>
                  <a:pt x="19229" y="2713"/>
                </a:cubicBezTo>
                <a:cubicBezTo>
                  <a:pt x="19283" y="2765"/>
                  <a:pt x="19360" y="2799"/>
                  <a:pt x="19468" y="2819"/>
                </a:cubicBezTo>
                <a:cubicBezTo>
                  <a:pt x="19469" y="2819"/>
                  <a:pt x="19469" y="2819"/>
                  <a:pt x="19470" y="2819"/>
                </a:cubicBezTo>
                <a:cubicBezTo>
                  <a:pt x="19579" y="2839"/>
                  <a:pt x="19719" y="2850"/>
                  <a:pt x="19897" y="2851"/>
                </a:cubicBezTo>
                <a:cubicBezTo>
                  <a:pt x="20161" y="2852"/>
                  <a:pt x="20317" y="2861"/>
                  <a:pt x="20421" y="2909"/>
                </a:cubicBezTo>
                <a:cubicBezTo>
                  <a:pt x="20526" y="2957"/>
                  <a:pt x="20577" y="3045"/>
                  <a:pt x="20630" y="3191"/>
                </a:cubicBezTo>
                <a:cubicBezTo>
                  <a:pt x="20747" y="3514"/>
                  <a:pt x="20748" y="3560"/>
                  <a:pt x="20639" y="4133"/>
                </a:cubicBezTo>
                <a:cubicBezTo>
                  <a:pt x="20614" y="4261"/>
                  <a:pt x="20594" y="4359"/>
                  <a:pt x="20575" y="4436"/>
                </a:cubicBezTo>
                <a:cubicBezTo>
                  <a:pt x="20536" y="4590"/>
                  <a:pt x="20504" y="4652"/>
                  <a:pt x="20457" y="4649"/>
                </a:cubicBezTo>
                <a:cubicBezTo>
                  <a:pt x="20434" y="4647"/>
                  <a:pt x="20406" y="4629"/>
                  <a:pt x="20374" y="4601"/>
                </a:cubicBezTo>
                <a:cubicBezTo>
                  <a:pt x="20292" y="4527"/>
                  <a:pt x="20000" y="4455"/>
                  <a:pt x="19724" y="4441"/>
                </a:cubicBezTo>
                <a:cubicBezTo>
                  <a:pt x="19353" y="4423"/>
                  <a:pt x="19253" y="4406"/>
                  <a:pt x="19167" y="4170"/>
                </a:cubicBezTo>
                <a:cubicBezTo>
                  <a:pt x="19163" y="4157"/>
                  <a:pt x="19157" y="4131"/>
                  <a:pt x="19152" y="4117"/>
                </a:cubicBezTo>
                <a:cubicBezTo>
                  <a:pt x="19129" y="4051"/>
                  <a:pt x="19109" y="3980"/>
                  <a:pt x="19082" y="3877"/>
                </a:cubicBezTo>
                <a:cubicBezTo>
                  <a:pt x="19077" y="3858"/>
                  <a:pt x="19070" y="3848"/>
                  <a:pt x="19065" y="3830"/>
                </a:cubicBezTo>
                <a:cubicBezTo>
                  <a:pt x="19029" y="3701"/>
                  <a:pt x="18994" y="3590"/>
                  <a:pt x="18956" y="3521"/>
                </a:cubicBezTo>
                <a:cubicBezTo>
                  <a:pt x="18950" y="3508"/>
                  <a:pt x="18943" y="3500"/>
                  <a:pt x="18937" y="3489"/>
                </a:cubicBezTo>
                <a:cubicBezTo>
                  <a:pt x="18808" y="3286"/>
                  <a:pt x="18681" y="3429"/>
                  <a:pt x="18613" y="3915"/>
                </a:cubicBezTo>
                <a:cubicBezTo>
                  <a:pt x="18598" y="4022"/>
                  <a:pt x="18590" y="4107"/>
                  <a:pt x="18585" y="4181"/>
                </a:cubicBezTo>
                <a:cubicBezTo>
                  <a:pt x="18593" y="4313"/>
                  <a:pt x="18616" y="4441"/>
                  <a:pt x="18647" y="4564"/>
                </a:cubicBezTo>
                <a:cubicBezTo>
                  <a:pt x="18661" y="4597"/>
                  <a:pt x="18672" y="4627"/>
                  <a:pt x="18692" y="4665"/>
                </a:cubicBezTo>
                <a:cubicBezTo>
                  <a:pt x="18803" y="4878"/>
                  <a:pt x="18908" y="5343"/>
                  <a:pt x="18992" y="5915"/>
                </a:cubicBezTo>
                <a:cubicBezTo>
                  <a:pt x="19070" y="6441"/>
                  <a:pt x="19130" y="7061"/>
                  <a:pt x="19152" y="7680"/>
                </a:cubicBezTo>
                <a:cubicBezTo>
                  <a:pt x="19208" y="9236"/>
                  <a:pt x="19294" y="9724"/>
                  <a:pt x="19528" y="9840"/>
                </a:cubicBezTo>
                <a:cubicBezTo>
                  <a:pt x="19587" y="9870"/>
                  <a:pt x="19633" y="9917"/>
                  <a:pt x="19677" y="9968"/>
                </a:cubicBezTo>
                <a:cubicBezTo>
                  <a:pt x="19726" y="10024"/>
                  <a:pt x="19764" y="10092"/>
                  <a:pt x="19790" y="10164"/>
                </a:cubicBezTo>
                <a:cubicBezTo>
                  <a:pt x="19811" y="10223"/>
                  <a:pt x="19827" y="10283"/>
                  <a:pt x="19830" y="10345"/>
                </a:cubicBezTo>
                <a:cubicBezTo>
                  <a:pt x="19840" y="10431"/>
                  <a:pt x="19838" y="10512"/>
                  <a:pt x="19809" y="10585"/>
                </a:cubicBezTo>
                <a:cubicBezTo>
                  <a:pt x="19805" y="10596"/>
                  <a:pt x="19786" y="10610"/>
                  <a:pt x="19777" y="10622"/>
                </a:cubicBezTo>
                <a:cubicBezTo>
                  <a:pt x="19774" y="10629"/>
                  <a:pt x="19773" y="10641"/>
                  <a:pt x="19769" y="10648"/>
                </a:cubicBezTo>
                <a:cubicBezTo>
                  <a:pt x="19637" y="10888"/>
                  <a:pt x="18561" y="11307"/>
                  <a:pt x="18308" y="11218"/>
                </a:cubicBezTo>
                <a:cubicBezTo>
                  <a:pt x="18247" y="11196"/>
                  <a:pt x="18211" y="11151"/>
                  <a:pt x="18184" y="11074"/>
                </a:cubicBezTo>
                <a:cubicBezTo>
                  <a:pt x="18178" y="11057"/>
                  <a:pt x="18168" y="11048"/>
                  <a:pt x="18163" y="11026"/>
                </a:cubicBezTo>
                <a:cubicBezTo>
                  <a:pt x="18163" y="11025"/>
                  <a:pt x="18163" y="11017"/>
                  <a:pt x="18163" y="11015"/>
                </a:cubicBezTo>
                <a:cubicBezTo>
                  <a:pt x="18136" y="10892"/>
                  <a:pt x="18127" y="10684"/>
                  <a:pt x="18118" y="10276"/>
                </a:cubicBezTo>
                <a:cubicBezTo>
                  <a:pt x="18108" y="9836"/>
                  <a:pt x="18083" y="9558"/>
                  <a:pt x="18043" y="9452"/>
                </a:cubicBezTo>
                <a:cubicBezTo>
                  <a:pt x="18033" y="9424"/>
                  <a:pt x="18019" y="9419"/>
                  <a:pt x="18007" y="9414"/>
                </a:cubicBezTo>
                <a:cubicBezTo>
                  <a:pt x="18003" y="9412"/>
                  <a:pt x="17999" y="9411"/>
                  <a:pt x="17994" y="9409"/>
                </a:cubicBezTo>
                <a:cubicBezTo>
                  <a:pt x="17930" y="9425"/>
                  <a:pt x="17843" y="9724"/>
                  <a:pt x="17738" y="10313"/>
                </a:cubicBezTo>
                <a:cubicBezTo>
                  <a:pt x="17602" y="11081"/>
                  <a:pt x="17587" y="11325"/>
                  <a:pt x="17643" y="11829"/>
                </a:cubicBezTo>
                <a:cubicBezTo>
                  <a:pt x="17718" y="12509"/>
                  <a:pt x="17861" y="12728"/>
                  <a:pt x="18046" y="12441"/>
                </a:cubicBezTo>
                <a:cubicBezTo>
                  <a:pt x="18114" y="12334"/>
                  <a:pt x="18248" y="12244"/>
                  <a:pt x="18342" y="12244"/>
                </a:cubicBezTo>
                <a:cubicBezTo>
                  <a:pt x="18436" y="12244"/>
                  <a:pt x="18730" y="12060"/>
                  <a:pt x="18995" y="11829"/>
                </a:cubicBezTo>
                <a:cubicBezTo>
                  <a:pt x="19079" y="11755"/>
                  <a:pt x="19133" y="11724"/>
                  <a:pt x="19204" y="11670"/>
                </a:cubicBezTo>
                <a:cubicBezTo>
                  <a:pt x="19250" y="11632"/>
                  <a:pt x="19296" y="11602"/>
                  <a:pt x="19338" y="11574"/>
                </a:cubicBezTo>
                <a:cubicBezTo>
                  <a:pt x="19614" y="11390"/>
                  <a:pt x="19788" y="11378"/>
                  <a:pt x="19884" y="11611"/>
                </a:cubicBezTo>
                <a:cubicBezTo>
                  <a:pt x="19891" y="11627"/>
                  <a:pt x="19897" y="11647"/>
                  <a:pt x="19903" y="11664"/>
                </a:cubicBezTo>
                <a:cubicBezTo>
                  <a:pt x="19919" y="11712"/>
                  <a:pt x="19933" y="11766"/>
                  <a:pt x="19946" y="11829"/>
                </a:cubicBezTo>
                <a:cubicBezTo>
                  <a:pt x="19949" y="11848"/>
                  <a:pt x="19951" y="11868"/>
                  <a:pt x="19954" y="11888"/>
                </a:cubicBezTo>
                <a:cubicBezTo>
                  <a:pt x="19977" y="12017"/>
                  <a:pt x="19998" y="12158"/>
                  <a:pt x="20012" y="12345"/>
                </a:cubicBezTo>
                <a:cubicBezTo>
                  <a:pt x="20063" y="13023"/>
                  <a:pt x="19961" y="13255"/>
                  <a:pt x="19613" y="13255"/>
                </a:cubicBezTo>
                <a:cubicBezTo>
                  <a:pt x="19225" y="13255"/>
                  <a:pt x="19164" y="13495"/>
                  <a:pt x="19287" y="14521"/>
                </a:cubicBezTo>
                <a:cubicBezTo>
                  <a:pt x="19341" y="14977"/>
                  <a:pt x="19451" y="15571"/>
                  <a:pt x="19530" y="15840"/>
                </a:cubicBezTo>
                <a:cubicBezTo>
                  <a:pt x="19542" y="15880"/>
                  <a:pt x="19543" y="15903"/>
                  <a:pt x="19553" y="15941"/>
                </a:cubicBezTo>
                <a:cubicBezTo>
                  <a:pt x="19583" y="16033"/>
                  <a:pt x="19605" y="16125"/>
                  <a:pt x="19613" y="16212"/>
                </a:cubicBezTo>
                <a:cubicBezTo>
                  <a:pt x="19613" y="16213"/>
                  <a:pt x="19613" y="16216"/>
                  <a:pt x="19613" y="16217"/>
                </a:cubicBezTo>
                <a:cubicBezTo>
                  <a:pt x="19658" y="16581"/>
                  <a:pt x="19536" y="16863"/>
                  <a:pt x="19108" y="17627"/>
                </a:cubicBezTo>
                <a:cubicBezTo>
                  <a:pt x="18833" y="18115"/>
                  <a:pt x="18677" y="18511"/>
                  <a:pt x="18677" y="18717"/>
                </a:cubicBezTo>
                <a:cubicBezTo>
                  <a:pt x="18677" y="18860"/>
                  <a:pt x="18716" y="18999"/>
                  <a:pt x="18783" y="19127"/>
                </a:cubicBezTo>
                <a:cubicBezTo>
                  <a:pt x="18829" y="19206"/>
                  <a:pt x="18880" y="19278"/>
                  <a:pt x="18948" y="19350"/>
                </a:cubicBezTo>
                <a:cubicBezTo>
                  <a:pt x="19116" y="19529"/>
                  <a:pt x="19357" y="19674"/>
                  <a:pt x="19653" y="19765"/>
                </a:cubicBezTo>
                <a:cubicBezTo>
                  <a:pt x="20108" y="19905"/>
                  <a:pt x="20410" y="19960"/>
                  <a:pt x="20647" y="19919"/>
                </a:cubicBezTo>
                <a:cubicBezTo>
                  <a:pt x="20670" y="19915"/>
                  <a:pt x="20687" y="19899"/>
                  <a:pt x="20709" y="19893"/>
                </a:cubicBezTo>
                <a:cubicBezTo>
                  <a:pt x="20794" y="19870"/>
                  <a:pt x="20874" y="19838"/>
                  <a:pt x="20948" y="19786"/>
                </a:cubicBezTo>
                <a:cubicBezTo>
                  <a:pt x="21020" y="19735"/>
                  <a:pt x="21090" y="19663"/>
                  <a:pt x="21159" y="19584"/>
                </a:cubicBezTo>
                <a:cubicBezTo>
                  <a:pt x="21185" y="19555"/>
                  <a:pt x="21209" y="19538"/>
                  <a:pt x="21236" y="19504"/>
                </a:cubicBezTo>
                <a:cubicBezTo>
                  <a:pt x="21285" y="19443"/>
                  <a:pt x="21313" y="19404"/>
                  <a:pt x="21351" y="19355"/>
                </a:cubicBezTo>
                <a:cubicBezTo>
                  <a:pt x="21584" y="19044"/>
                  <a:pt x="21600" y="18966"/>
                  <a:pt x="21507" y="18733"/>
                </a:cubicBezTo>
                <a:cubicBezTo>
                  <a:pt x="21477" y="18659"/>
                  <a:pt x="21442" y="18611"/>
                  <a:pt x="21406" y="18568"/>
                </a:cubicBezTo>
                <a:cubicBezTo>
                  <a:pt x="21397" y="18559"/>
                  <a:pt x="21389" y="18539"/>
                  <a:pt x="21379" y="18531"/>
                </a:cubicBezTo>
                <a:cubicBezTo>
                  <a:pt x="21359" y="18513"/>
                  <a:pt x="21335" y="18515"/>
                  <a:pt x="21313" y="18504"/>
                </a:cubicBezTo>
                <a:cubicBezTo>
                  <a:pt x="21281" y="18490"/>
                  <a:pt x="21249" y="18475"/>
                  <a:pt x="21212" y="18472"/>
                </a:cubicBezTo>
                <a:cubicBezTo>
                  <a:pt x="21089" y="18476"/>
                  <a:pt x="20923" y="18551"/>
                  <a:pt x="20679" y="18707"/>
                </a:cubicBezTo>
                <a:cubicBezTo>
                  <a:pt x="20289" y="18956"/>
                  <a:pt x="19556" y="18884"/>
                  <a:pt x="19389" y="18627"/>
                </a:cubicBezTo>
                <a:cubicBezTo>
                  <a:pt x="19389" y="18626"/>
                  <a:pt x="19387" y="18627"/>
                  <a:pt x="19387" y="18627"/>
                </a:cubicBezTo>
                <a:cubicBezTo>
                  <a:pt x="19363" y="18593"/>
                  <a:pt x="19351" y="18556"/>
                  <a:pt x="19351" y="18515"/>
                </a:cubicBezTo>
                <a:cubicBezTo>
                  <a:pt x="19351" y="18463"/>
                  <a:pt x="19390" y="18341"/>
                  <a:pt x="19451" y="18185"/>
                </a:cubicBezTo>
                <a:cubicBezTo>
                  <a:pt x="19512" y="18029"/>
                  <a:pt x="19595" y="17838"/>
                  <a:pt x="19688" y="17653"/>
                </a:cubicBezTo>
                <a:cubicBezTo>
                  <a:pt x="19873" y="17284"/>
                  <a:pt x="20198" y="16578"/>
                  <a:pt x="20411" y="16079"/>
                </a:cubicBezTo>
                <a:cubicBezTo>
                  <a:pt x="20647" y="15524"/>
                  <a:pt x="20773" y="15134"/>
                  <a:pt x="20794" y="14792"/>
                </a:cubicBezTo>
                <a:cubicBezTo>
                  <a:pt x="20805" y="14621"/>
                  <a:pt x="20792" y="14464"/>
                  <a:pt x="20752" y="14302"/>
                </a:cubicBezTo>
                <a:cubicBezTo>
                  <a:pt x="20752" y="14302"/>
                  <a:pt x="20752" y="14298"/>
                  <a:pt x="20752" y="14297"/>
                </a:cubicBezTo>
                <a:cubicBezTo>
                  <a:pt x="20732" y="14217"/>
                  <a:pt x="20705" y="14136"/>
                  <a:pt x="20673" y="14052"/>
                </a:cubicBezTo>
                <a:cubicBezTo>
                  <a:pt x="20641" y="13968"/>
                  <a:pt x="20602" y="13883"/>
                  <a:pt x="20558" y="13792"/>
                </a:cubicBezTo>
                <a:cubicBezTo>
                  <a:pt x="20347" y="13359"/>
                  <a:pt x="20319" y="13218"/>
                  <a:pt x="20338" y="12648"/>
                </a:cubicBezTo>
                <a:cubicBezTo>
                  <a:pt x="20343" y="12494"/>
                  <a:pt x="20349" y="12374"/>
                  <a:pt x="20357" y="12281"/>
                </a:cubicBezTo>
                <a:cubicBezTo>
                  <a:pt x="20383" y="11995"/>
                  <a:pt x="20445" y="11953"/>
                  <a:pt x="20679" y="11840"/>
                </a:cubicBezTo>
                <a:cubicBezTo>
                  <a:pt x="20877" y="11745"/>
                  <a:pt x="20999" y="11600"/>
                  <a:pt x="20999" y="11457"/>
                </a:cubicBezTo>
                <a:cubicBezTo>
                  <a:pt x="20999" y="11266"/>
                  <a:pt x="20782" y="10956"/>
                  <a:pt x="20583" y="10813"/>
                </a:cubicBezTo>
                <a:cubicBezTo>
                  <a:pt x="20517" y="10766"/>
                  <a:pt x="20453" y="10734"/>
                  <a:pt x="20400" y="10734"/>
                </a:cubicBezTo>
                <a:cubicBezTo>
                  <a:pt x="20306" y="10734"/>
                  <a:pt x="20186" y="10399"/>
                  <a:pt x="19999" y="9606"/>
                </a:cubicBezTo>
                <a:cubicBezTo>
                  <a:pt x="19916" y="9256"/>
                  <a:pt x="19859" y="8985"/>
                  <a:pt x="19826" y="8771"/>
                </a:cubicBezTo>
                <a:cubicBezTo>
                  <a:pt x="19817" y="8718"/>
                  <a:pt x="19815" y="8676"/>
                  <a:pt x="19809" y="8633"/>
                </a:cubicBezTo>
                <a:cubicBezTo>
                  <a:pt x="19803" y="8584"/>
                  <a:pt x="19801" y="8544"/>
                  <a:pt x="19799" y="8505"/>
                </a:cubicBezTo>
                <a:cubicBezTo>
                  <a:pt x="19795" y="8435"/>
                  <a:pt x="19791" y="8362"/>
                  <a:pt x="19803" y="8329"/>
                </a:cubicBezTo>
                <a:cubicBezTo>
                  <a:pt x="19826" y="8208"/>
                  <a:pt x="19897" y="8217"/>
                  <a:pt x="20025" y="8361"/>
                </a:cubicBezTo>
                <a:cubicBezTo>
                  <a:pt x="20146" y="8499"/>
                  <a:pt x="20249" y="8552"/>
                  <a:pt x="20325" y="8542"/>
                </a:cubicBezTo>
                <a:cubicBezTo>
                  <a:pt x="20330" y="8541"/>
                  <a:pt x="20336" y="8549"/>
                  <a:pt x="20340" y="8547"/>
                </a:cubicBezTo>
                <a:cubicBezTo>
                  <a:pt x="20358" y="8543"/>
                  <a:pt x="20368" y="8518"/>
                  <a:pt x="20383" y="8505"/>
                </a:cubicBezTo>
                <a:cubicBezTo>
                  <a:pt x="20400" y="8488"/>
                  <a:pt x="20421" y="8477"/>
                  <a:pt x="20432" y="8446"/>
                </a:cubicBezTo>
                <a:cubicBezTo>
                  <a:pt x="20450" y="8396"/>
                  <a:pt x="20459" y="8326"/>
                  <a:pt x="20460" y="8239"/>
                </a:cubicBezTo>
                <a:cubicBezTo>
                  <a:pt x="20458" y="8094"/>
                  <a:pt x="20431" y="7922"/>
                  <a:pt x="20396" y="7808"/>
                </a:cubicBezTo>
                <a:cubicBezTo>
                  <a:pt x="20394" y="7805"/>
                  <a:pt x="20393" y="7800"/>
                  <a:pt x="20391" y="7797"/>
                </a:cubicBezTo>
                <a:cubicBezTo>
                  <a:pt x="20380" y="7780"/>
                  <a:pt x="20373" y="7754"/>
                  <a:pt x="20370" y="7718"/>
                </a:cubicBezTo>
                <a:cubicBezTo>
                  <a:pt x="20370" y="7717"/>
                  <a:pt x="20370" y="7713"/>
                  <a:pt x="20370" y="7712"/>
                </a:cubicBezTo>
                <a:cubicBezTo>
                  <a:pt x="20326" y="7579"/>
                  <a:pt x="20336" y="7465"/>
                  <a:pt x="20413" y="7255"/>
                </a:cubicBezTo>
                <a:cubicBezTo>
                  <a:pt x="20473" y="7089"/>
                  <a:pt x="20613" y="6401"/>
                  <a:pt x="20724" y="5723"/>
                </a:cubicBezTo>
                <a:cubicBezTo>
                  <a:pt x="20735" y="5659"/>
                  <a:pt x="20747" y="5601"/>
                  <a:pt x="20758" y="5537"/>
                </a:cubicBezTo>
                <a:cubicBezTo>
                  <a:pt x="20760" y="5528"/>
                  <a:pt x="20761" y="5519"/>
                  <a:pt x="20762" y="5510"/>
                </a:cubicBezTo>
                <a:cubicBezTo>
                  <a:pt x="20804" y="5252"/>
                  <a:pt x="20853" y="5005"/>
                  <a:pt x="20901" y="4776"/>
                </a:cubicBezTo>
                <a:cubicBezTo>
                  <a:pt x="20903" y="4766"/>
                  <a:pt x="20905" y="4750"/>
                  <a:pt x="20907" y="4739"/>
                </a:cubicBezTo>
                <a:cubicBezTo>
                  <a:pt x="20970" y="4443"/>
                  <a:pt x="21029" y="4199"/>
                  <a:pt x="21069" y="4106"/>
                </a:cubicBezTo>
                <a:cubicBezTo>
                  <a:pt x="21071" y="4103"/>
                  <a:pt x="21071" y="4104"/>
                  <a:pt x="21072" y="4101"/>
                </a:cubicBezTo>
                <a:cubicBezTo>
                  <a:pt x="21116" y="3982"/>
                  <a:pt x="21143" y="3860"/>
                  <a:pt x="21163" y="3744"/>
                </a:cubicBezTo>
                <a:cubicBezTo>
                  <a:pt x="21174" y="3677"/>
                  <a:pt x="21186" y="3613"/>
                  <a:pt x="21191" y="3542"/>
                </a:cubicBezTo>
                <a:cubicBezTo>
                  <a:pt x="21191" y="3536"/>
                  <a:pt x="21195" y="3528"/>
                  <a:pt x="21195" y="3521"/>
                </a:cubicBezTo>
                <a:cubicBezTo>
                  <a:pt x="21195" y="3519"/>
                  <a:pt x="21195" y="3518"/>
                  <a:pt x="21195" y="3516"/>
                </a:cubicBezTo>
                <a:cubicBezTo>
                  <a:pt x="21195" y="3515"/>
                  <a:pt x="21195" y="3511"/>
                  <a:pt x="21195" y="3510"/>
                </a:cubicBezTo>
                <a:cubicBezTo>
                  <a:pt x="21214" y="3072"/>
                  <a:pt x="21057" y="2678"/>
                  <a:pt x="20758" y="2362"/>
                </a:cubicBezTo>
                <a:cubicBezTo>
                  <a:pt x="20718" y="2323"/>
                  <a:pt x="20675" y="2282"/>
                  <a:pt x="20630" y="2245"/>
                </a:cubicBezTo>
                <a:cubicBezTo>
                  <a:pt x="20376" y="2021"/>
                  <a:pt x="20050" y="1849"/>
                  <a:pt x="19645" y="1750"/>
                </a:cubicBezTo>
                <a:cubicBezTo>
                  <a:pt x="19531" y="1722"/>
                  <a:pt x="19445" y="1700"/>
                  <a:pt x="19381" y="1691"/>
                </a:cubicBezTo>
                <a:cubicBezTo>
                  <a:pt x="19347" y="1687"/>
                  <a:pt x="19327" y="1688"/>
                  <a:pt x="19304" y="1691"/>
                </a:cubicBezTo>
                <a:close/>
                <a:moveTo>
                  <a:pt x="15926" y="4702"/>
                </a:moveTo>
                <a:cubicBezTo>
                  <a:pt x="15887" y="4695"/>
                  <a:pt x="15856" y="4710"/>
                  <a:pt x="15841" y="4750"/>
                </a:cubicBezTo>
                <a:cubicBezTo>
                  <a:pt x="15820" y="4801"/>
                  <a:pt x="15852" y="5017"/>
                  <a:pt x="15911" y="5228"/>
                </a:cubicBezTo>
                <a:cubicBezTo>
                  <a:pt x="15915" y="5241"/>
                  <a:pt x="15916" y="5253"/>
                  <a:pt x="15919" y="5266"/>
                </a:cubicBezTo>
                <a:cubicBezTo>
                  <a:pt x="15922" y="5276"/>
                  <a:pt x="15923" y="5282"/>
                  <a:pt x="15926" y="5292"/>
                </a:cubicBezTo>
                <a:cubicBezTo>
                  <a:pt x="15930" y="5310"/>
                  <a:pt x="15933" y="5333"/>
                  <a:pt x="15936" y="5351"/>
                </a:cubicBezTo>
                <a:cubicBezTo>
                  <a:pt x="15950" y="5411"/>
                  <a:pt x="15965" y="5467"/>
                  <a:pt x="15975" y="5532"/>
                </a:cubicBezTo>
                <a:cubicBezTo>
                  <a:pt x="15987" y="5616"/>
                  <a:pt x="15995" y="5704"/>
                  <a:pt x="16000" y="5798"/>
                </a:cubicBezTo>
                <a:cubicBezTo>
                  <a:pt x="16004" y="5861"/>
                  <a:pt x="16004" y="5928"/>
                  <a:pt x="16005" y="5994"/>
                </a:cubicBezTo>
                <a:cubicBezTo>
                  <a:pt x="16005" y="6032"/>
                  <a:pt x="16007" y="6072"/>
                  <a:pt x="16007" y="6111"/>
                </a:cubicBezTo>
                <a:cubicBezTo>
                  <a:pt x="16006" y="6172"/>
                  <a:pt x="16004" y="6235"/>
                  <a:pt x="16000" y="6298"/>
                </a:cubicBezTo>
                <a:cubicBezTo>
                  <a:pt x="15998" y="6349"/>
                  <a:pt x="15994" y="6399"/>
                  <a:pt x="15990" y="6452"/>
                </a:cubicBezTo>
                <a:cubicBezTo>
                  <a:pt x="15976" y="6618"/>
                  <a:pt x="15955" y="6794"/>
                  <a:pt x="15926" y="6973"/>
                </a:cubicBezTo>
                <a:cubicBezTo>
                  <a:pt x="15910" y="7072"/>
                  <a:pt x="15889" y="7170"/>
                  <a:pt x="15868" y="7271"/>
                </a:cubicBezTo>
                <a:cubicBezTo>
                  <a:pt x="15854" y="7343"/>
                  <a:pt x="15838" y="7416"/>
                  <a:pt x="15821" y="7489"/>
                </a:cubicBezTo>
                <a:cubicBezTo>
                  <a:pt x="15798" y="7590"/>
                  <a:pt x="15781" y="7691"/>
                  <a:pt x="15753" y="7792"/>
                </a:cubicBezTo>
                <a:cubicBezTo>
                  <a:pt x="15728" y="7881"/>
                  <a:pt x="15707" y="7934"/>
                  <a:pt x="15683" y="8010"/>
                </a:cubicBezTo>
                <a:cubicBezTo>
                  <a:pt x="15662" y="8081"/>
                  <a:pt x="15644" y="8146"/>
                  <a:pt x="15621" y="8218"/>
                </a:cubicBezTo>
                <a:cubicBezTo>
                  <a:pt x="15558" y="8416"/>
                  <a:pt x="15519" y="8508"/>
                  <a:pt x="15489" y="8473"/>
                </a:cubicBezTo>
                <a:cubicBezTo>
                  <a:pt x="15488" y="8472"/>
                  <a:pt x="15485" y="8479"/>
                  <a:pt x="15484" y="8478"/>
                </a:cubicBezTo>
                <a:cubicBezTo>
                  <a:pt x="15484" y="8477"/>
                  <a:pt x="15483" y="8469"/>
                  <a:pt x="15482" y="8468"/>
                </a:cubicBezTo>
                <a:cubicBezTo>
                  <a:pt x="15466" y="8438"/>
                  <a:pt x="15454" y="8342"/>
                  <a:pt x="15442" y="8218"/>
                </a:cubicBezTo>
                <a:cubicBezTo>
                  <a:pt x="15440" y="8202"/>
                  <a:pt x="15437" y="8197"/>
                  <a:pt x="15435" y="8180"/>
                </a:cubicBezTo>
                <a:cubicBezTo>
                  <a:pt x="15427" y="8089"/>
                  <a:pt x="15416" y="7943"/>
                  <a:pt x="15408" y="7803"/>
                </a:cubicBezTo>
                <a:cubicBezTo>
                  <a:pt x="15404" y="7740"/>
                  <a:pt x="15398" y="7693"/>
                  <a:pt x="15395" y="7627"/>
                </a:cubicBezTo>
                <a:cubicBezTo>
                  <a:pt x="15392" y="7568"/>
                  <a:pt x="15386" y="7510"/>
                  <a:pt x="15382" y="7452"/>
                </a:cubicBezTo>
                <a:cubicBezTo>
                  <a:pt x="15359" y="7116"/>
                  <a:pt x="15285" y="6687"/>
                  <a:pt x="15205" y="6441"/>
                </a:cubicBezTo>
                <a:cubicBezTo>
                  <a:pt x="15069" y="6080"/>
                  <a:pt x="15000" y="6031"/>
                  <a:pt x="14676" y="6074"/>
                </a:cubicBezTo>
                <a:cubicBezTo>
                  <a:pt x="14192" y="6138"/>
                  <a:pt x="14159" y="6481"/>
                  <a:pt x="14535" y="7611"/>
                </a:cubicBezTo>
                <a:cubicBezTo>
                  <a:pt x="14630" y="7896"/>
                  <a:pt x="14700" y="8137"/>
                  <a:pt x="14749" y="8324"/>
                </a:cubicBezTo>
                <a:cubicBezTo>
                  <a:pt x="14864" y="8653"/>
                  <a:pt x="14961" y="8876"/>
                  <a:pt x="15019" y="8930"/>
                </a:cubicBezTo>
                <a:cubicBezTo>
                  <a:pt x="15112" y="9016"/>
                  <a:pt x="15138" y="9111"/>
                  <a:pt x="15098" y="9223"/>
                </a:cubicBezTo>
                <a:cubicBezTo>
                  <a:pt x="15098" y="9224"/>
                  <a:pt x="15099" y="9227"/>
                  <a:pt x="15098" y="9228"/>
                </a:cubicBezTo>
                <a:cubicBezTo>
                  <a:pt x="15087" y="9259"/>
                  <a:pt x="15058" y="9291"/>
                  <a:pt x="15037" y="9324"/>
                </a:cubicBezTo>
                <a:cubicBezTo>
                  <a:pt x="15016" y="9357"/>
                  <a:pt x="15004" y="9389"/>
                  <a:pt x="14973" y="9425"/>
                </a:cubicBezTo>
                <a:cubicBezTo>
                  <a:pt x="14914" y="9493"/>
                  <a:pt x="14837" y="9567"/>
                  <a:pt x="14738" y="9648"/>
                </a:cubicBezTo>
                <a:cubicBezTo>
                  <a:pt x="14554" y="9801"/>
                  <a:pt x="14381" y="10061"/>
                  <a:pt x="14333" y="10255"/>
                </a:cubicBezTo>
                <a:cubicBezTo>
                  <a:pt x="14239" y="10715"/>
                  <a:pt x="14257" y="11774"/>
                  <a:pt x="14371" y="12584"/>
                </a:cubicBezTo>
                <a:cubicBezTo>
                  <a:pt x="14399" y="12779"/>
                  <a:pt x="14421" y="13040"/>
                  <a:pt x="14439" y="13308"/>
                </a:cubicBezTo>
                <a:cubicBezTo>
                  <a:pt x="14458" y="13580"/>
                  <a:pt x="14471" y="13857"/>
                  <a:pt x="14471" y="14074"/>
                </a:cubicBezTo>
                <a:cubicBezTo>
                  <a:pt x="14471" y="14294"/>
                  <a:pt x="14482" y="14530"/>
                  <a:pt x="14501" y="14739"/>
                </a:cubicBezTo>
                <a:cubicBezTo>
                  <a:pt x="14506" y="14787"/>
                  <a:pt x="14513" y="14826"/>
                  <a:pt x="14518" y="14872"/>
                </a:cubicBezTo>
                <a:cubicBezTo>
                  <a:pt x="14525" y="14925"/>
                  <a:pt x="14530" y="14985"/>
                  <a:pt x="14538" y="15031"/>
                </a:cubicBezTo>
                <a:cubicBezTo>
                  <a:pt x="14550" y="15114"/>
                  <a:pt x="14563" y="15181"/>
                  <a:pt x="14578" y="15233"/>
                </a:cubicBezTo>
                <a:cubicBezTo>
                  <a:pt x="14578" y="15235"/>
                  <a:pt x="14578" y="15237"/>
                  <a:pt x="14578" y="15239"/>
                </a:cubicBezTo>
                <a:cubicBezTo>
                  <a:pt x="14578" y="15240"/>
                  <a:pt x="14580" y="15242"/>
                  <a:pt x="14580" y="15244"/>
                </a:cubicBezTo>
                <a:cubicBezTo>
                  <a:pt x="14680" y="15598"/>
                  <a:pt x="14719" y="15609"/>
                  <a:pt x="15369" y="15515"/>
                </a:cubicBezTo>
                <a:cubicBezTo>
                  <a:pt x="15530" y="15492"/>
                  <a:pt x="15637" y="15473"/>
                  <a:pt x="15755" y="15451"/>
                </a:cubicBezTo>
                <a:cubicBezTo>
                  <a:pt x="15817" y="15440"/>
                  <a:pt x="15901" y="15431"/>
                  <a:pt x="15954" y="15419"/>
                </a:cubicBezTo>
                <a:cubicBezTo>
                  <a:pt x="15958" y="15419"/>
                  <a:pt x="15960" y="15415"/>
                  <a:pt x="15964" y="15414"/>
                </a:cubicBezTo>
                <a:cubicBezTo>
                  <a:pt x="16408" y="15314"/>
                  <a:pt x="16506" y="15191"/>
                  <a:pt x="16591" y="14866"/>
                </a:cubicBezTo>
                <a:cubicBezTo>
                  <a:pt x="16610" y="14793"/>
                  <a:pt x="16625" y="14729"/>
                  <a:pt x="16636" y="14664"/>
                </a:cubicBezTo>
                <a:cubicBezTo>
                  <a:pt x="16649" y="14480"/>
                  <a:pt x="16650" y="14274"/>
                  <a:pt x="16636" y="14084"/>
                </a:cubicBezTo>
                <a:cubicBezTo>
                  <a:pt x="16632" y="14047"/>
                  <a:pt x="16629" y="14014"/>
                  <a:pt x="16623" y="13973"/>
                </a:cubicBezTo>
                <a:cubicBezTo>
                  <a:pt x="16565" y="13558"/>
                  <a:pt x="16574" y="13363"/>
                  <a:pt x="16681" y="12898"/>
                </a:cubicBezTo>
                <a:cubicBezTo>
                  <a:pt x="16798" y="12388"/>
                  <a:pt x="16890" y="11413"/>
                  <a:pt x="16917" y="10664"/>
                </a:cubicBezTo>
                <a:cubicBezTo>
                  <a:pt x="16930" y="10268"/>
                  <a:pt x="16929" y="9917"/>
                  <a:pt x="16896" y="9750"/>
                </a:cubicBezTo>
                <a:cubicBezTo>
                  <a:pt x="16763" y="9162"/>
                  <a:pt x="16457" y="8929"/>
                  <a:pt x="16045" y="9106"/>
                </a:cubicBezTo>
                <a:cubicBezTo>
                  <a:pt x="15975" y="9136"/>
                  <a:pt x="15935" y="9130"/>
                  <a:pt x="15881" y="9143"/>
                </a:cubicBezTo>
                <a:cubicBezTo>
                  <a:pt x="15773" y="9177"/>
                  <a:pt x="15679" y="9199"/>
                  <a:pt x="15640" y="9159"/>
                </a:cubicBezTo>
                <a:cubicBezTo>
                  <a:pt x="15530" y="9072"/>
                  <a:pt x="15618" y="8793"/>
                  <a:pt x="15909" y="8329"/>
                </a:cubicBezTo>
                <a:cubicBezTo>
                  <a:pt x="16195" y="7873"/>
                  <a:pt x="16405" y="7251"/>
                  <a:pt x="16499" y="6638"/>
                </a:cubicBezTo>
                <a:cubicBezTo>
                  <a:pt x="16513" y="6510"/>
                  <a:pt x="16530" y="6387"/>
                  <a:pt x="16538" y="6239"/>
                </a:cubicBezTo>
                <a:cubicBezTo>
                  <a:pt x="16546" y="6085"/>
                  <a:pt x="16550" y="5969"/>
                  <a:pt x="16549" y="5867"/>
                </a:cubicBezTo>
                <a:cubicBezTo>
                  <a:pt x="16516" y="5556"/>
                  <a:pt x="16345" y="5153"/>
                  <a:pt x="16173" y="4909"/>
                </a:cubicBezTo>
                <a:cubicBezTo>
                  <a:pt x="16080" y="4798"/>
                  <a:pt x="15991" y="4714"/>
                  <a:pt x="15926" y="4702"/>
                </a:cubicBezTo>
                <a:close/>
                <a:moveTo>
                  <a:pt x="19860" y="5260"/>
                </a:moveTo>
                <a:cubicBezTo>
                  <a:pt x="19950" y="5249"/>
                  <a:pt x="20010" y="5311"/>
                  <a:pt x="20059" y="5457"/>
                </a:cubicBezTo>
                <a:cubicBezTo>
                  <a:pt x="20136" y="5691"/>
                  <a:pt x="20122" y="5781"/>
                  <a:pt x="19952" y="6127"/>
                </a:cubicBezTo>
                <a:cubicBezTo>
                  <a:pt x="19699" y="6643"/>
                  <a:pt x="19602" y="6641"/>
                  <a:pt x="19506" y="6117"/>
                </a:cubicBezTo>
                <a:cubicBezTo>
                  <a:pt x="19415" y="5619"/>
                  <a:pt x="19468" y="5446"/>
                  <a:pt x="19760" y="5292"/>
                </a:cubicBezTo>
                <a:cubicBezTo>
                  <a:pt x="19798" y="5273"/>
                  <a:pt x="19830" y="5264"/>
                  <a:pt x="19860" y="5260"/>
                </a:cubicBezTo>
                <a:close/>
                <a:moveTo>
                  <a:pt x="15887" y="11138"/>
                </a:moveTo>
                <a:cubicBezTo>
                  <a:pt x="15937" y="11149"/>
                  <a:pt x="15972" y="11186"/>
                  <a:pt x="15986" y="11239"/>
                </a:cubicBezTo>
                <a:cubicBezTo>
                  <a:pt x="16053" y="11511"/>
                  <a:pt x="15802" y="12454"/>
                  <a:pt x="15550" y="12877"/>
                </a:cubicBezTo>
                <a:cubicBezTo>
                  <a:pt x="15427" y="13085"/>
                  <a:pt x="15291" y="13255"/>
                  <a:pt x="15248" y="13255"/>
                </a:cubicBezTo>
                <a:cubicBezTo>
                  <a:pt x="15104" y="13255"/>
                  <a:pt x="14803" y="12302"/>
                  <a:pt x="14789" y="11808"/>
                </a:cubicBezTo>
                <a:cubicBezTo>
                  <a:pt x="14775" y="11331"/>
                  <a:pt x="14781" y="11322"/>
                  <a:pt x="15120" y="11303"/>
                </a:cubicBezTo>
                <a:cubicBezTo>
                  <a:pt x="15310" y="11292"/>
                  <a:pt x="15574" y="11231"/>
                  <a:pt x="15704" y="11170"/>
                </a:cubicBezTo>
                <a:cubicBezTo>
                  <a:pt x="15775" y="11136"/>
                  <a:pt x="15838" y="11126"/>
                  <a:pt x="15887" y="11138"/>
                </a:cubicBezTo>
                <a:close/>
                <a:moveTo>
                  <a:pt x="19892" y="14691"/>
                </a:moveTo>
                <a:cubicBezTo>
                  <a:pt x="19963" y="14683"/>
                  <a:pt x="20011" y="14881"/>
                  <a:pt x="19956" y="15100"/>
                </a:cubicBezTo>
                <a:cubicBezTo>
                  <a:pt x="19905" y="15308"/>
                  <a:pt x="19809" y="15314"/>
                  <a:pt x="19760" y="15116"/>
                </a:cubicBezTo>
                <a:cubicBezTo>
                  <a:pt x="19740" y="15034"/>
                  <a:pt x="19764" y="14883"/>
                  <a:pt x="19816" y="14776"/>
                </a:cubicBezTo>
                <a:cubicBezTo>
                  <a:pt x="19842" y="14722"/>
                  <a:pt x="19869" y="14693"/>
                  <a:pt x="19892" y="14691"/>
                </a:cubicBezTo>
                <a:close/>
              </a:path>
            </a:pathLst>
          </a:custGeom>
          <a:ln w="12700">
            <a:miter lim="400000"/>
            <a:headEnd/>
            <a:tailEnd/>
          </a:ln>
          <a:effectLst/>
        </p:spPr>
      </p:pic>
    </p:spTree>
  </p:cSld>
  <p:clrMapOvr>
    <a:masterClrMapping/>
  </p:clrMapOvr>
  <p:hf sldNum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348979" y="248488"/>
            <a:ext cx="936104" cy="936232"/>
            <a:chOff x="408955" y="116632"/>
            <a:chExt cx="936104" cy="936232"/>
          </a:xfrm>
        </p:grpSpPr>
        <p:grpSp>
          <p:nvGrpSpPr>
            <p:cNvPr id="14" name="组合 13"/>
            <p:cNvGrpSpPr/>
            <p:nvPr/>
          </p:nvGrpSpPr>
          <p:grpSpPr>
            <a:xfrm>
              <a:off x="480963" y="116632"/>
              <a:ext cx="730050" cy="773826"/>
              <a:chOff x="2383479" y="1784885"/>
              <a:chExt cx="3094484" cy="3280036"/>
            </a:xfrm>
          </p:grpSpPr>
          <p:grpSp>
            <p:nvGrpSpPr>
              <p:cNvPr id="21" name="组合 20"/>
              <p:cNvGrpSpPr/>
              <p:nvPr/>
            </p:nvGrpSpPr>
            <p:grpSpPr>
              <a:xfrm rot="5400000">
                <a:off x="2287916" y="1971364"/>
                <a:ext cx="3280036" cy="2907078"/>
                <a:chOff x="3385822" y="2342962"/>
                <a:chExt cx="2463822" cy="2183669"/>
              </a:xfrm>
            </p:grpSpPr>
            <p:sp>
              <p:nvSpPr>
                <p:cNvPr id="23" name="Freeform 5"/>
                <p:cNvSpPr/>
                <p:nvPr/>
              </p:nvSpPr>
              <p:spPr bwMode="auto">
                <a:xfrm rot="10800000">
                  <a:off x="3385822" y="2342962"/>
                  <a:ext cx="2463822" cy="2183669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/>
                    </a:gs>
                    <a:gs pos="73000">
                      <a:srgbClr val="ECECEC"/>
                    </a:gs>
                    <a:gs pos="100000">
                      <a:srgbClr val="D9D9D9"/>
                    </a:gs>
                  </a:gsLst>
                  <a:lin ang="2700000" scaled="1"/>
                  <a:tileRect/>
                </a:gra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  <p:sp>
              <p:nvSpPr>
                <p:cNvPr id="24" name="Freeform 5"/>
                <p:cNvSpPr/>
                <p:nvPr/>
              </p:nvSpPr>
              <p:spPr bwMode="auto">
                <a:xfrm rot="10800000">
                  <a:off x="3589408" y="2523401"/>
                  <a:ext cx="2056648" cy="1822794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solidFill>
                  <a:srgbClr val="2F5596"/>
                </a:soli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22" name="文本框 32"/>
              <p:cNvSpPr txBox="1"/>
              <p:nvPr/>
            </p:nvSpPr>
            <p:spPr>
              <a:xfrm>
                <a:off x="2383479" y="2126102"/>
                <a:ext cx="3094484" cy="2484351"/>
              </a:xfrm>
              <a:prstGeom prst="rect">
                <a:avLst/>
              </a:prstGeom>
              <a:noFill/>
            </p:spPr>
            <p:txBody>
              <a:bodyPr wrap="square" tIns="108000" rtlCol="0">
                <a:spAutoFit/>
              </a:bodyPr>
              <a:lstStyle>
                <a:defPPr>
                  <a:defRPr lang="zh-CN"/>
                </a:defPPr>
                <a:lvl1pPr algn="ctr">
                  <a:defRPr sz="28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Aparajita" panose="020B0604020202020204" pitchFamily="34" charset="0"/>
                  </a:defRPr>
                </a:lvl1pPr>
              </a:lstStyle>
              <a:p>
                <a:pPr lvl="0"/>
                <a:r>
                  <a:rPr lang="en-US" altLang="zh-CN" dirty="0"/>
                  <a:t>04</a:t>
                </a:r>
                <a:endParaRPr lang="zh-CN" altLang="en-US" dirty="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rot="5400000">
              <a:off x="399071" y="888902"/>
              <a:ext cx="173846" cy="154078"/>
              <a:chOff x="3385822" y="2342962"/>
              <a:chExt cx="2463822" cy="2183669"/>
            </a:xfrm>
          </p:grpSpPr>
          <p:sp>
            <p:nvSpPr>
              <p:cNvPr id="19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20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rot="5400000">
              <a:off x="1203922" y="767583"/>
              <a:ext cx="149645" cy="132629"/>
              <a:chOff x="3385822" y="2342962"/>
              <a:chExt cx="2463822" cy="2183669"/>
            </a:xfrm>
          </p:grpSpPr>
          <p:sp>
            <p:nvSpPr>
              <p:cNvPr id="17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18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</p:grpSp>
      <p:sp>
        <p:nvSpPr>
          <p:cNvPr id="25" name="矩形 24"/>
          <p:cNvSpPr/>
          <p:nvPr userDrawn="1"/>
        </p:nvSpPr>
        <p:spPr>
          <a:xfrm>
            <a:off x="3949379" y="704728"/>
            <a:ext cx="25699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Microsome annual work summary plan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像" descr="图像"/>
          <p:cNvPicPr>
            <a:picLocks noChangeAspect="1"/>
          </p:cNvPicPr>
          <p:nvPr userDrawn="1"/>
        </p:nvPicPr>
        <p:blipFill>
          <a:blip r:embed="rId2"/>
          <a:srcRect r="519" b="187"/>
          <a:stretch>
            <a:fillRect/>
          </a:stretch>
        </p:blipFill>
        <p:spPr>
          <a:xfrm>
            <a:off x="11019155" y="274320"/>
            <a:ext cx="947420" cy="381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600" extrusionOk="0">
                <a:moveTo>
                  <a:pt x="11573" y="0"/>
                </a:moveTo>
                <a:lnTo>
                  <a:pt x="11507" y="431"/>
                </a:lnTo>
                <a:cubicBezTo>
                  <a:pt x="11378" y="1281"/>
                  <a:pt x="11427" y="1962"/>
                  <a:pt x="11644" y="2346"/>
                </a:cubicBezTo>
                <a:cubicBezTo>
                  <a:pt x="11894" y="2790"/>
                  <a:pt x="12000" y="3717"/>
                  <a:pt x="11940" y="4904"/>
                </a:cubicBezTo>
                <a:cubicBezTo>
                  <a:pt x="11889" y="5914"/>
                  <a:pt x="11807" y="6206"/>
                  <a:pt x="11398" y="6803"/>
                </a:cubicBezTo>
                <a:cubicBezTo>
                  <a:pt x="11041" y="7325"/>
                  <a:pt x="11015" y="7776"/>
                  <a:pt x="11317" y="8186"/>
                </a:cubicBezTo>
                <a:cubicBezTo>
                  <a:pt x="11434" y="8343"/>
                  <a:pt x="11606" y="8628"/>
                  <a:pt x="11701" y="8824"/>
                </a:cubicBezTo>
                <a:lnTo>
                  <a:pt x="11874" y="9186"/>
                </a:lnTo>
                <a:lnTo>
                  <a:pt x="11541" y="9707"/>
                </a:lnTo>
                <a:cubicBezTo>
                  <a:pt x="11358" y="9995"/>
                  <a:pt x="11096" y="10277"/>
                  <a:pt x="10959" y="10335"/>
                </a:cubicBezTo>
                <a:cubicBezTo>
                  <a:pt x="10823" y="10392"/>
                  <a:pt x="10643" y="10615"/>
                  <a:pt x="10562" y="10829"/>
                </a:cubicBezTo>
                <a:cubicBezTo>
                  <a:pt x="10438" y="11160"/>
                  <a:pt x="10424" y="11337"/>
                  <a:pt x="10462" y="11978"/>
                </a:cubicBezTo>
                <a:cubicBezTo>
                  <a:pt x="10487" y="12394"/>
                  <a:pt x="10557" y="12890"/>
                  <a:pt x="10620" y="13079"/>
                </a:cubicBezTo>
                <a:lnTo>
                  <a:pt x="10735" y="13420"/>
                </a:lnTo>
                <a:lnTo>
                  <a:pt x="11083" y="13015"/>
                </a:lnTo>
                <a:cubicBezTo>
                  <a:pt x="11274" y="12792"/>
                  <a:pt x="11445" y="12643"/>
                  <a:pt x="11462" y="12686"/>
                </a:cubicBezTo>
                <a:cubicBezTo>
                  <a:pt x="11480" y="12728"/>
                  <a:pt x="11480" y="13236"/>
                  <a:pt x="11462" y="13808"/>
                </a:cubicBezTo>
                <a:cubicBezTo>
                  <a:pt x="11440" y="14562"/>
                  <a:pt x="11457" y="14937"/>
                  <a:pt x="11529" y="15175"/>
                </a:cubicBezTo>
                <a:cubicBezTo>
                  <a:pt x="11626" y="15497"/>
                  <a:pt x="11632" y="15494"/>
                  <a:pt x="11938" y="15090"/>
                </a:cubicBezTo>
                <a:cubicBezTo>
                  <a:pt x="12416" y="14457"/>
                  <a:pt x="12488" y="14659"/>
                  <a:pt x="12477" y="16627"/>
                </a:cubicBezTo>
                <a:cubicBezTo>
                  <a:pt x="12473" y="17493"/>
                  <a:pt x="12447" y="18770"/>
                  <a:pt x="12422" y="19462"/>
                </a:cubicBezTo>
                <a:cubicBezTo>
                  <a:pt x="12374" y="20793"/>
                  <a:pt x="12389" y="20894"/>
                  <a:pt x="12654" y="21339"/>
                </a:cubicBezTo>
                <a:cubicBezTo>
                  <a:pt x="12686" y="21392"/>
                  <a:pt x="12737" y="21432"/>
                  <a:pt x="12819" y="21467"/>
                </a:cubicBezTo>
                <a:lnTo>
                  <a:pt x="12962" y="21196"/>
                </a:lnTo>
                <a:cubicBezTo>
                  <a:pt x="13072" y="20987"/>
                  <a:pt x="13131" y="20867"/>
                  <a:pt x="13160" y="20685"/>
                </a:cubicBezTo>
                <a:cubicBezTo>
                  <a:pt x="13163" y="20669"/>
                  <a:pt x="13162" y="20639"/>
                  <a:pt x="13164" y="20621"/>
                </a:cubicBezTo>
                <a:cubicBezTo>
                  <a:pt x="13186" y="20445"/>
                  <a:pt x="13190" y="20217"/>
                  <a:pt x="13185" y="19813"/>
                </a:cubicBezTo>
                <a:cubicBezTo>
                  <a:pt x="13173" y="18668"/>
                  <a:pt x="13419" y="15543"/>
                  <a:pt x="13606" y="14494"/>
                </a:cubicBezTo>
                <a:cubicBezTo>
                  <a:pt x="13629" y="14364"/>
                  <a:pt x="13635" y="14295"/>
                  <a:pt x="13650" y="14196"/>
                </a:cubicBezTo>
                <a:cubicBezTo>
                  <a:pt x="13685" y="13941"/>
                  <a:pt x="13709" y="13756"/>
                  <a:pt x="13706" y="13696"/>
                </a:cubicBezTo>
                <a:cubicBezTo>
                  <a:pt x="13695" y="13672"/>
                  <a:pt x="13667" y="13719"/>
                  <a:pt x="13625" y="13845"/>
                </a:cubicBezTo>
                <a:cubicBezTo>
                  <a:pt x="13625" y="13846"/>
                  <a:pt x="13623" y="13844"/>
                  <a:pt x="13623" y="13845"/>
                </a:cubicBezTo>
                <a:cubicBezTo>
                  <a:pt x="13578" y="13986"/>
                  <a:pt x="13522" y="14189"/>
                  <a:pt x="13463" y="14420"/>
                </a:cubicBezTo>
                <a:cubicBezTo>
                  <a:pt x="13403" y="14653"/>
                  <a:pt x="13343" y="14855"/>
                  <a:pt x="13294" y="14994"/>
                </a:cubicBezTo>
                <a:cubicBezTo>
                  <a:pt x="13246" y="15131"/>
                  <a:pt x="13209" y="15204"/>
                  <a:pt x="13194" y="15185"/>
                </a:cubicBezTo>
                <a:cubicBezTo>
                  <a:pt x="13166" y="15142"/>
                  <a:pt x="13122" y="14631"/>
                  <a:pt x="13096" y="14052"/>
                </a:cubicBezTo>
                <a:cubicBezTo>
                  <a:pt x="13064" y="13340"/>
                  <a:pt x="13003" y="12879"/>
                  <a:pt x="12908" y="12627"/>
                </a:cubicBezTo>
                <a:lnTo>
                  <a:pt x="12770" y="12255"/>
                </a:lnTo>
                <a:lnTo>
                  <a:pt x="13013" y="11579"/>
                </a:lnTo>
                <a:cubicBezTo>
                  <a:pt x="13114" y="11300"/>
                  <a:pt x="13204" y="10969"/>
                  <a:pt x="13241" y="10739"/>
                </a:cubicBezTo>
                <a:cubicBezTo>
                  <a:pt x="13253" y="10667"/>
                  <a:pt x="13257" y="10611"/>
                  <a:pt x="13258" y="10563"/>
                </a:cubicBezTo>
                <a:cubicBezTo>
                  <a:pt x="13254" y="10377"/>
                  <a:pt x="13127" y="9936"/>
                  <a:pt x="12972" y="9574"/>
                </a:cubicBezTo>
                <a:cubicBezTo>
                  <a:pt x="12828" y="9236"/>
                  <a:pt x="12756" y="8999"/>
                  <a:pt x="12750" y="8787"/>
                </a:cubicBezTo>
                <a:cubicBezTo>
                  <a:pt x="12749" y="8754"/>
                  <a:pt x="12744" y="8722"/>
                  <a:pt x="12746" y="8691"/>
                </a:cubicBezTo>
                <a:cubicBezTo>
                  <a:pt x="12750" y="8631"/>
                  <a:pt x="12761" y="8573"/>
                  <a:pt x="12778" y="8516"/>
                </a:cubicBezTo>
                <a:cubicBezTo>
                  <a:pt x="12793" y="8464"/>
                  <a:pt x="12815" y="8414"/>
                  <a:pt x="12840" y="8361"/>
                </a:cubicBezTo>
                <a:cubicBezTo>
                  <a:pt x="12841" y="8360"/>
                  <a:pt x="12842" y="8357"/>
                  <a:pt x="12842" y="8356"/>
                </a:cubicBezTo>
                <a:cubicBezTo>
                  <a:pt x="12900" y="8235"/>
                  <a:pt x="12985" y="8105"/>
                  <a:pt x="13098" y="7957"/>
                </a:cubicBezTo>
                <a:cubicBezTo>
                  <a:pt x="13527" y="7393"/>
                  <a:pt x="13489" y="6351"/>
                  <a:pt x="13021" y="5798"/>
                </a:cubicBezTo>
                <a:cubicBezTo>
                  <a:pt x="12866" y="5613"/>
                  <a:pt x="12783" y="5465"/>
                  <a:pt x="12750" y="5234"/>
                </a:cubicBezTo>
                <a:cubicBezTo>
                  <a:pt x="12743" y="5186"/>
                  <a:pt x="12738" y="5131"/>
                  <a:pt x="12736" y="5074"/>
                </a:cubicBezTo>
                <a:cubicBezTo>
                  <a:pt x="12728" y="4914"/>
                  <a:pt x="12743" y="4690"/>
                  <a:pt x="12770" y="4409"/>
                </a:cubicBezTo>
                <a:cubicBezTo>
                  <a:pt x="12775" y="4356"/>
                  <a:pt x="12777" y="4324"/>
                  <a:pt x="12782" y="4266"/>
                </a:cubicBezTo>
                <a:cubicBezTo>
                  <a:pt x="12818" y="3918"/>
                  <a:pt x="12825" y="3566"/>
                  <a:pt x="12806" y="3218"/>
                </a:cubicBezTo>
                <a:cubicBezTo>
                  <a:pt x="12796" y="3044"/>
                  <a:pt x="12780" y="2868"/>
                  <a:pt x="12757" y="2697"/>
                </a:cubicBezTo>
                <a:cubicBezTo>
                  <a:pt x="12712" y="2353"/>
                  <a:pt x="12641" y="2022"/>
                  <a:pt x="12546" y="1702"/>
                </a:cubicBezTo>
                <a:cubicBezTo>
                  <a:pt x="12498" y="1542"/>
                  <a:pt x="12445" y="1385"/>
                  <a:pt x="12386" y="1234"/>
                </a:cubicBezTo>
                <a:cubicBezTo>
                  <a:pt x="12268" y="932"/>
                  <a:pt x="12128" y="649"/>
                  <a:pt x="11966" y="394"/>
                </a:cubicBezTo>
                <a:lnTo>
                  <a:pt x="11714" y="0"/>
                </a:lnTo>
                <a:lnTo>
                  <a:pt x="11573" y="0"/>
                </a:lnTo>
                <a:close/>
                <a:moveTo>
                  <a:pt x="5402" y="5"/>
                </a:moveTo>
                <a:cubicBezTo>
                  <a:pt x="1044" y="22"/>
                  <a:pt x="895" y="90"/>
                  <a:pt x="691" y="335"/>
                </a:cubicBezTo>
                <a:cubicBezTo>
                  <a:pt x="367" y="725"/>
                  <a:pt x="134" y="1396"/>
                  <a:pt x="134" y="1941"/>
                </a:cubicBezTo>
                <a:cubicBezTo>
                  <a:pt x="134" y="2154"/>
                  <a:pt x="105" y="2374"/>
                  <a:pt x="68" y="2431"/>
                </a:cubicBezTo>
                <a:cubicBezTo>
                  <a:pt x="25" y="2498"/>
                  <a:pt x="0" y="5903"/>
                  <a:pt x="0" y="12090"/>
                </a:cubicBezTo>
                <a:lnTo>
                  <a:pt x="0" y="19063"/>
                </a:lnTo>
                <a:lnTo>
                  <a:pt x="168" y="19935"/>
                </a:lnTo>
                <a:cubicBezTo>
                  <a:pt x="299" y="20608"/>
                  <a:pt x="397" y="20872"/>
                  <a:pt x="591" y="21079"/>
                </a:cubicBezTo>
                <a:cubicBezTo>
                  <a:pt x="729" y="21226"/>
                  <a:pt x="887" y="21407"/>
                  <a:pt x="943" y="21483"/>
                </a:cubicBezTo>
                <a:cubicBezTo>
                  <a:pt x="980" y="21533"/>
                  <a:pt x="3400" y="21573"/>
                  <a:pt x="6466" y="21600"/>
                </a:cubicBezTo>
                <a:cubicBezTo>
                  <a:pt x="7235" y="21573"/>
                  <a:pt x="7759" y="21536"/>
                  <a:pt x="7792" y="21494"/>
                </a:cubicBezTo>
                <a:cubicBezTo>
                  <a:pt x="7857" y="21413"/>
                  <a:pt x="8018" y="21231"/>
                  <a:pt x="8151" y="21089"/>
                </a:cubicBezTo>
                <a:cubicBezTo>
                  <a:pt x="8623" y="20588"/>
                  <a:pt x="8616" y="20755"/>
                  <a:pt x="8615" y="10712"/>
                </a:cubicBezTo>
                <a:cubicBezTo>
                  <a:pt x="8615" y="2127"/>
                  <a:pt x="8610" y="1739"/>
                  <a:pt x="8483" y="1223"/>
                </a:cubicBezTo>
                <a:cubicBezTo>
                  <a:pt x="8411" y="927"/>
                  <a:pt x="8224" y="529"/>
                  <a:pt x="8067" y="340"/>
                </a:cubicBezTo>
                <a:cubicBezTo>
                  <a:pt x="7860" y="91"/>
                  <a:pt x="7740" y="24"/>
                  <a:pt x="6099" y="5"/>
                </a:cubicBezTo>
                <a:cubicBezTo>
                  <a:pt x="6052" y="5"/>
                  <a:pt x="5961" y="6"/>
                  <a:pt x="5911" y="5"/>
                </a:cubicBezTo>
                <a:cubicBezTo>
                  <a:pt x="5780" y="6"/>
                  <a:pt x="5527" y="5"/>
                  <a:pt x="5402" y="5"/>
                </a:cubicBezTo>
                <a:close/>
                <a:moveTo>
                  <a:pt x="19304" y="1691"/>
                </a:moveTo>
                <a:cubicBezTo>
                  <a:pt x="19300" y="1692"/>
                  <a:pt x="19294" y="1696"/>
                  <a:pt x="19291" y="1697"/>
                </a:cubicBezTo>
                <a:cubicBezTo>
                  <a:pt x="19203" y="1734"/>
                  <a:pt x="19168" y="1844"/>
                  <a:pt x="19142" y="2096"/>
                </a:cubicBezTo>
                <a:cubicBezTo>
                  <a:pt x="19141" y="2099"/>
                  <a:pt x="19142" y="2103"/>
                  <a:pt x="19142" y="2106"/>
                </a:cubicBezTo>
                <a:cubicBezTo>
                  <a:pt x="19134" y="2183"/>
                  <a:pt x="19129" y="2251"/>
                  <a:pt x="19127" y="2314"/>
                </a:cubicBezTo>
                <a:cubicBezTo>
                  <a:pt x="19125" y="2358"/>
                  <a:pt x="19129" y="2394"/>
                  <a:pt x="19131" y="2431"/>
                </a:cubicBezTo>
                <a:cubicBezTo>
                  <a:pt x="19132" y="2449"/>
                  <a:pt x="19131" y="2472"/>
                  <a:pt x="19133" y="2489"/>
                </a:cubicBezTo>
                <a:cubicBezTo>
                  <a:pt x="19137" y="2524"/>
                  <a:pt x="19146" y="2551"/>
                  <a:pt x="19154" y="2580"/>
                </a:cubicBezTo>
                <a:cubicBezTo>
                  <a:pt x="19158" y="2591"/>
                  <a:pt x="19161" y="2606"/>
                  <a:pt x="19165" y="2617"/>
                </a:cubicBezTo>
                <a:cubicBezTo>
                  <a:pt x="19169" y="2627"/>
                  <a:pt x="19175" y="2634"/>
                  <a:pt x="19180" y="2643"/>
                </a:cubicBezTo>
                <a:cubicBezTo>
                  <a:pt x="19194" y="2669"/>
                  <a:pt x="19209" y="2693"/>
                  <a:pt x="19229" y="2713"/>
                </a:cubicBezTo>
                <a:cubicBezTo>
                  <a:pt x="19283" y="2765"/>
                  <a:pt x="19360" y="2799"/>
                  <a:pt x="19468" y="2819"/>
                </a:cubicBezTo>
                <a:cubicBezTo>
                  <a:pt x="19469" y="2819"/>
                  <a:pt x="19469" y="2819"/>
                  <a:pt x="19470" y="2819"/>
                </a:cubicBezTo>
                <a:cubicBezTo>
                  <a:pt x="19579" y="2839"/>
                  <a:pt x="19719" y="2850"/>
                  <a:pt x="19897" y="2851"/>
                </a:cubicBezTo>
                <a:cubicBezTo>
                  <a:pt x="20161" y="2852"/>
                  <a:pt x="20317" y="2861"/>
                  <a:pt x="20421" y="2909"/>
                </a:cubicBezTo>
                <a:cubicBezTo>
                  <a:pt x="20526" y="2957"/>
                  <a:pt x="20577" y="3045"/>
                  <a:pt x="20630" y="3191"/>
                </a:cubicBezTo>
                <a:cubicBezTo>
                  <a:pt x="20747" y="3514"/>
                  <a:pt x="20748" y="3560"/>
                  <a:pt x="20639" y="4133"/>
                </a:cubicBezTo>
                <a:cubicBezTo>
                  <a:pt x="20614" y="4261"/>
                  <a:pt x="20594" y="4359"/>
                  <a:pt x="20575" y="4436"/>
                </a:cubicBezTo>
                <a:cubicBezTo>
                  <a:pt x="20536" y="4590"/>
                  <a:pt x="20504" y="4652"/>
                  <a:pt x="20457" y="4649"/>
                </a:cubicBezTo>
                <a:cubicBezTo>
                  <a:pt x="20434" y="4647"/>
                  <a:pt x="20406" y="4629"/>
                  <a:pt x="20374" y="4601"/>
                </a:cubicBezTo>
                <a:cubicBezTo>
                  <a:pt x="20292" y="4527"/>
                  <a:pt x="20000" y="4455"/>
                  <a:pt x="19724" y="4441"/>
                </a:cubicBezTo>
                <a:cubicBezTo>
                  <a:pt x="19353" y="4423"/>
                  <a:pt x="19253" y="4406"/>
                  <a:pt x="19167" y="4170"/>
                </a:cubicBezTo>
                <a:cubicBezTo>
                  <a:pt x="19163" y="4157"/>
                  <a:pt x="19157" y="4131"/>
                  <a:pt x="19152" y="4117"/>
                </a:cubicBezTo>
                <a:cubicBezTo>
                  <a:pt x="19129" y="4051"/>
                  <a:pt x="19109" y="3980"/>
                  <a:pt x="19082" y="3877"/>
                </a:cubicBezTo>
                <a:cubicBezTo>
                  <a:pt x="19077" y="3858"/>
                  <a:pt x="19070" y="3848"/>
                  <a:pt x="19065" y="3830"/>
                </a:cubicBezTo>
                <a:cubicBezTo>
                  <a:pt x="19029" y="3701"/>
                  <a:pt x="18994" y="3590"/>
                  <a:pt x="18956" y="3521"/>
                </a:cubicBezTo>
                <a:cubicBezTo>
                  <a:pt x="18950" y="3508"/>
                  <a:pt x="18943" y="3500"/>
                  <a:pt x="18937" y="3489"/>
                </a:cubicBezTo>
                <a:cubicBezTo>
                  <a:pt x="18808" y="3286"/>
                  <a:pt x="18681" y="3429"/>
                  <a:pt x="18613" y="3915"/>
                </a:cubicBezTo>
                <a:cubicBezTo>
                  <a:pt x="18598" y="4022"/>
                  <a:pt x="18590" y="4107"/>
                  <a:pt x="18585" y="4181"/>
                </a:cubicBezTo>
                <a:cubicBezTo>
                  <a:pt x="18593" y="4313"/>
                  <a:pt x="18616" y="4441"/>
                  <a:pt x="18647" y="4564"/>
                </a:cubicBezTo>
                <a:cubicBezTo>
                  <a:pt x="18661" y="4597"/>
                  <a:pt x="18672" y="4627"/>
                  <a:pt x="18692" y="4665"/>
                </a:cubicBezTo>
                <a:cubicBezTo>
                  <a:pt x="18803" y="4878"/>
                  <a:pt x="18908" y="5343"/>
                  <a:pt x="18992" y="5915"/>
                </a:cubicBezTo>
                <a:cubicBezTo>
                  <a:pt x="19070" y="6441"/>
                  <a:pt x="19130" y="7061"/>
                  <a:pt x="19152" y="7680"/>
                </a:cubicBezTo>
                <a:cubicBezTo>
                  <a:pt x="19208" y="9236"/>
                  <a:pt x="19294" y="9724"/>
                  <a:pt x="19528" y="9840"/>
                </a:cubicBezTo>
                <a:cubicBezTo>
                  <a:pt x="19587" y="9870"/>
                  <a:pt x="19633" y="9917"/>
                  <a:pt x="19677" y="9968"/>
                </a:cubicBezTo>
                <a:cubicBezTo>
                  <a:pt x="19726" y="10024"/>
                  <a:pt x="19764" y="10092"/>
                  <a:pt x="19790" y="10164"/>
                </a:cubicBezTo>
                <a:cubicBezTo>
                  <a:pt x="19811" y="10223"/>
                  <a:pt x="19827" y="10283"/>
                  <a:pt x="19830" y="10345"/>
                </a:cubicBezTo>
                <a:cubicBezTo>
                  <a:pt x="19840" y="10431"/>
                  <a:pt x="19838" y="10512"/>
                  <a:pt x="19809" y="10585"/>
                </a:cubicBezTo>
                <a:cubicBezTo>
                  <a:pt x="19805" y="10596"/>
                  <a:pt x="19786" y="10610"/>
                  <a:pt x="19777" y="10622"/>
                </a:cubicBezTo>
                <a:cubicBezTo>
                  <a:pt x="19774" y="10629"/>
                  <a:pt x="19773" y="10641"/>
                  <a:pt x="19769" y="10648"/>
                </a:cubicBezTo>
                <a:cubicBezTo>
                  <a:pt x="19637" y="10888"/>
                  <a:pt x="18561" y="11307"/>
                  <a:pt x="18308" y="11218"/>
                </a:cubicBezTo>
                <a:cubicBezTo>
                  <a:pt x="18247" y="11196"/>
                  <a:pt x="18211" y="11151"/>
                  <a:pt x="18184" y="11074"/>
                </a:cubicBezTo>
                <a:cubicBezTo>
                  <a:pt x="18178" y="11057"/>
                  <a:pt x="18168" y="11048"/>
                  <a:pt x="18163" y="11026"/>
                </a:cubicBezTo>
                <a:cubicBezTo>
                  <a:pt x="18163" y="11025"/>
                  <a:pt x="18163" y="11017"/>
                  <a:pt x="18163" y="11015"/>
                </a:cubicBezTo>
                <a:cubicBezTo>
                  <a:pt x="18136" y="10892"/>
                  <a:pt x="18127" y="10684"/>
                  <a:pt x="18118" y="10276"/>
                </a:cubicBezTo>
                <a:cubicBezTo>
                  <a:pt x="18108" y="9836"/>
                  <a:pt x="18083" y="9558"/>
                  <a:pt x="18043" y="9452"/>
                </a:cubicBezTo>
                <a:cubicBezTo>
                  <a:pt x="18033" y="9424"/>
                  <a:pt x="18019" y="9419"/>
                  <a:pt x="18007" y="9414"/>
                </a:cubicBezTo>
                <a:cubicBezTo>
                  <a:pt x="18003" y="9412"/>
                  <a:pt x="17999" y="9411"/>
                  <a:pt x="17994" y="9409"/>
                </a:cubicBezTo>
                <a:cubicBezTo>
                  <a:pt x="17930" y="9425"/>
                  <a:pt x="17843" y="9724"/>
                  <a:pt x="17738" y="10313"/>
                </a:cubicBezTo>
                <a:cubicBezTo>
                  <a:pt x="17602" y="11081"/>
                  <a:pt x="17587" y="11325"/>
                  <a:pt x="17643" y="11829"/>
                </a:cubicBezTo>
                <a:cubicBezTo>
                  <a:pt x="17718" y="12509"/>
                  <a:pt x="17861" y="12728"/>
                  <a:pt x="18046" y="12441"/>
                </a:cubicBezTo>
                <a:cubicBezTo>
                  <a:pt x="18114" y="12334"/>
                  <a:pt x="18248" y="12244"/>
                  <a:pt x="18342" y="12244"/>
                </a:cubicBezTo>
                <a:cubicBezTo>
                  <a:pt x="18436" y="12244"/>
                  <a:pt x="18730" y="12060"/>
                  <a:pt x="18995" y="11829"/>
                </a:cubicBezTo>
                <a:cubicBezTo>
                  <a:pt x="19079" y="11755"/>
                  <a:pt x="19133" y="11724"/>
                  <a:pt x="19204" y="11670"/>
                </a:cubicBezTo>
                <a:cubicBezTo>
                  <a:pt x="19250" y="11632"/>
                  <a:pt x="19296" y="11602"/>
                  <a:pt x="19338" y="11574"/>
                </a:cubicBezTo>
                <a:cubicBezTo>
                  <a:pt x="19614" y="11390"/>
                  <a:pt x="19788" y="11378"/>
                  <a:pt x="19884" y="11611"/>
                </a:cubicBezTo>
                <a:cubicBezTo>
                  <a:pt x="19891" y="11627"/>
                  <a:pt x="19897" y="11647"/>
                  <a:pt x="19903" y="11664"/>
                </a:cubicBezTo>
                <a:cubicBezTo>
                  <a:pt x="19919" y="11712"/>
                  <a:pt x="19933" y="11766"/>
                  <a:pt x="19946" y="11829"/>
                </a:cubicBezTo>
                <a:cubicBezTo>
                  <a:pt x="19949" y="11848"/>
                  <a:pt x="19951" y="11868"/>
                  <a:pt x="19954" y="11888"/>
                </a:cubicBezTo>
                <a:cubicBezTo>
                  <a:pt x="19977" y="12017"/>
                  <a:pt x="19998" y="12158"/>
                  <a:pt x="20012" y="12345"/>
                </a:cubicBezTo>
                <a:cubicBezTo>
                  <a:pt x="20063" y="13023"/>
                  <a:pt x="19961" y="13255"/>
                  <a:pt x="19613" y="13255"/>
                </a:cubicBezTo>
                <a:cubicBezTo>
                  <a:pt x="19225" y="13255"/>
                  <a:pt x="19164" y="13495"/>
                  <a:pt x="19287" y="14521"/>
                </a:cubicBezTo>
                <a:cubicBezTo>
                  <a:pt x="19341" y="14977"/>
                  <a:pt x="19451" y="15571"/>
                  <a:pt x="19530" y="15840"/>
                </a:cubicBezTo>
                <a:cubicBezTo>
                  <a:pt x="19542" y="15880"/>
                  <a:pt x="19543" y="15903"/>
                  <a:pt x="19553" y="15941"/>
                </a:cubicBezTo>
                <a:cubicBezTo>
                  <a:pt x="19583" y="16033"/>
                  <a:pt x="19605" y="16125"/>
                  <a:pt x="19613" y="16212"/>
                </a:cubicBezTo>
                <a:cubicBezTo>
                  <a:pt x="19613" y="16213"/>
                  <a:pt x="19613" y="16216"/>
                  <a:pt x="19613" y="16217"/>
                </a:cubicBezTo>
                <a:cubicBezTo>
                  <a:pt x="19658" y="16581"/>
                  <a:pt x="19536" y="16863"/>
                  <a:pt x="19108" y="17627"/>
                </a:cubicBezTo>
                <a:cubicBezTo>
                  <a:pt x="18833" y="18115"/>
                  <a:pt x="18677" y="18511"/>
                  <a:pt x="18677" y="18717"/>
                </a:cubicBezTo>
                <a:cubicBezTo>
                  <a:pt x="18677" y="18860"/>
                  <a:pt x="18716" y="18999"/>
                  <a:pt x="18783" y="19127"/>
                </a:cubicBezTo>
                <a:cubicBezTo>
                  <a:pt x="18829" y="19206"/>
                  <a:pt x="18880" y="19278"/>
                  <a:pt x="18948" y="19350"/>
                </a:cubicBezTo>
                <a:cubicBezTo>
                  <a:pt x="19116" y="19529"/>
                  <a:pt x="19357" y="19674"/>
                  <a:pt x="19653" y="19765"/>
                </a:cubicBezTo>
                <a:cubicBezTo>
                  <a:pt x="20108" y="19905"/>
                  <a:pt x="20410" y="19960"/>
                  <a:pt x="20647" y="19919"/>
                </a:cubicBezTo>
                <a:cubicBezTo>
                  <a:pt x="20670" y="19915"/>
                  <a:pt x="20687" y="19899"/>
                  <a:pt x="20709" y="19893"/>
                </a:cubicBezTo>
                <a:cubicBezTo>
                  <a:pt x="20794" y="19870"/>
                  <a:pt x="20874" y="19838"/>
                  <a:pt x="20948" y="19786"/>
                </a:cubicBezTo>
                <a:cubicBezTo>
                  <a:pt x="21020" y="19735"/>
                  <a:pt x="21090" y="19663"/>
                  <a:pt x="21159" y="19584"/>
                </a:cubicBezTo>
                <a:cubicBezTo>
                  <a:pt x="21185" y="19555"/>
                  <a:pt x="21209" y="19538"/>
                  <a:pt x="21236" y="19504"/>
                </a:cubicBezTo>
                <a:cubicBezTo>
                  <a:pt x="21285" y="19443"/>
                  <a:pt x="21313" y="19404"/>
                  <a:pt x="21351" y="19355"/>
                </a:cubicBezTo>
                <a:cubicBezTo>
                  <a:pt x="21584" y="19044"/>
                  <a:pt x="21600" y="18966"/>
                  <a:pt x="21507" y="18733"/>
                </a:cubicBezTo>
                <a:cubicBezTo>
                  <a:pt x="21477" y="18659"/>
                  <a:pt x="21442" y="18611"/>
                  <a:pt x="21406" y="18568"/>
                </a:cubicBezTo>
                <a:cubicBezTo>
                  <a:pt x="21397" y="18559"/>
                  <a:pt x="21389" y="18539"/>
                  <a:pt x="21379" y="18531"/>
                </a:cubicBezTo>
                <a:cubicBezTo>
                  <a:pt x="21359" y="18513"/>
                  <a:pt x="21335" y="18515"/>
                  <a:pt x="21313" y="18504"/>
                </a:cubicBezTo>
                <a:cubicBezTo>
                  <a:pt x="21281" y="18490"/>
                  <a:pt x="21249" y="18475"/>
                  <a:pt x="21212" y="18472"/>
                </a:cubicBezTo>
                <a:cubicBezTo>
                  <a:pt x="21089" y="18476"/>
                  <a:pt x="20923" y="18551"/>
                  <a:pt x="20679" y="18707"/>
                </a:cubicBezTo>
                <a:cubicBezTo>
                  <a:pt x="20289" y="18956"/>
                  <a:pt x="19556" y="18884"/>
                  <a:pt x="19389" y="18627"/>
                </a:cubicBezTo>
                <a:cubicBezTo>
                  <a:pt x="19389" y="18626"/>
                  <a:pt x="19387" y="18627"/>
                  <a:pt x="19387" y="18627"/>
                </a:cubicBezTo>
                <a:cubicBezTo>
                  <a:pt x="19363" y="18593"/>
                  <a:pt x="19351" y="18556"/>
                  <a:pt x="19351" y="18515"/>
                </a:cubicBezTo>
                <a:cubicBezTo>
                  <a:pt x="19351" y="18463"/>
                  <a:pt x="19390" y="18341"/>
                  <a:pt x="19451" y="18185"/>
                </a:cubicBezTo>
                <a:cubicBezTo>
                  <a:pt x="19512" y="18029"/>
                  <a:pt x="19595" y="17838"/>
                  <a:pt x="19688" y="17653"/>
                </a:cubicBezTo>
                <a:cubicBezTo>
                  <a:pt x="19873" y="17284"/>
                  <a:pt x="20198" y="16578"/>
                  <a:pt x="20411" y="16079"/>
                </a:cubicBezTo>
                <a:cubicBezTo>
                  <a:pt x="20647" y="15524"/>
                  <a:pt x="20773" y="15134"/>
                  <a:pt x="20794" y="14792"/>
                </a:cubicBezTo>
                <a:cubicBezTo>
                  <a:pt x="20805" y="14621"/>
                  <a:pt x="20792" y="14464"/>
                  <a:pt x="20752" y="14302"/>
                </a:cubicBezTo>
                <a:cubicBezTo>
                  <a:pt x="20752" y="14302"/>
                  <a:pt x="20752" y="14298"/>
                  <a:pt x="20752" y="14297"/>
                </a:cubicBezTo>
                <a:cubicBezTo>
                  <a:pt x="20732" y="14217"/>
                  <a:pt x="20705" y="14136"/>
                  <a:pt x="20673" y="14052"/>
                </a:cubicBezTo>
                <a:cubicBezTo>
                  <a:pt x="20641" y="13968"/>
                  <a:pt x="20602" y="13883"/>
                  <a:pt x="20558" y="13792"/>
                </a:cubicBezTo>
                <a:cubicBezTo>
                  <a:pt x="20347" y="13359"/>
                  <a:pt x="20319" y="13218"/>
                  <a:pt x="20338" y="12648"/>
                </a:cubicBezTo>
                <a:cubicBezTo>
                  <a:pt x="20343" y="12494"/>
                  <a:pt x="20349" y="12374"/>
                  <a:pt x="20357" y="12281"/>
                </a:cubicBezTo>
                <a:cubicBezTo>
                  <a:pt x="20383" y="11995"/>
                  <a:pt x="20445" y="11953"/>
                  <a:pt x="20679" y="11840"/>
                </a:cubicBezTo>
                <a:cubicBezTo>
                  <a:pt x="20877" y="11745"/>
                  <a:pt x="20999" y="11600"/>
                  <a:pt x="20999" y="11457"/>
                </a:cubicBezTo>
                <a:cubicBezTo>
                  <a:pt x="20999" y="11266"/>
                  <a:pt x="20782" y="10956"/>
                  <a:pt x="20583" y="10813"/>
                </a:cubicBezTo>
                <a:cubicBezTo>
                  <a:pt x="20517" y="10766"/>
                  <a:pt x="20453" y="10734"/>
                  <a:pt x="20400" y="10734"/>
                </a:cubicBezTo>
                <a:cubicBezTo>
                  <a:pt x="20306" y="10734"/>
                  <a:pt x="20186" y="10399"/>
                  <a:pt x="19999" y="9606"/>
                </a:cubicBezTo>
                <a:cubicBezTo>
                  <a:pt x="19916" y="9256"/>
                  <a:pt x="19859" y="8985"/>
                  <a:pt x="19826" y="8771"/>
                </a:cubicBezTo>
                <a:cubicBezTo>
                  <a:pt x="19817" y="8718"/>
                  <a:pt x="19815" y="8676"/>
                  <a:pt x="19809" y="8633"/>
                </a:cubicBezTo>
                <a:cubicBezTo>
                  <a:pt x="19803" y="8584"/>
                  <a:pt x="19801" y="8544"/>
                  <a:pt x="19799" y="8505"/>
                </a:cubicBezTo>
                <a:cubicBezTo>
                  <a:pt x="19795" y="8435"/>
                  <a:pt x="19791" y="8362"/>
                  <a:pt x="19803" y="8329"/>
                </a:cubicBezTo>
                <a:cubicBezTo>
                  <a:pt x="19826" y="8208"/>
                  <a:pt x="19897" y="8217"/>
                  <a:pt x="20025" y="8361"/>
                </a:cubicBezTo>
                <a:cubicBezTo>
                  <a:pt x="20146" y="8499"/>
                  <a:pt x="20249" y="8552"/>
                  <a:pt x="20325" y="8542"/>
                </a:cubicBezTo>
                <a:cubicBezTo>
                  <a:pt x="20330" y="8541"/>
                  <a:pt x="20336" y="8549"/>
                  <a:pt x="20340" y="8547"/>
                </a:cubicBezTo>
                <a:cubicBezTo>
                  <a:pt x="20358" y="8543"/>
                  <a:pt x="20368" y="8518"/>
                  <a:pt x="20383" y="8505"/>
                </a:cubicBezTo>
                <a:cubicBezTo>
                  <a:pt x="20400" y="8488"/>
                  <a:pt x="20421" y="8477"/>
                  <a:pt x="20432" y="8446"/>
                </a:cubicBezTo>
                <a:cubicBezTo>
                  <a:pt x="20450" y="8396"/>
                  <a:pt x="20459" y="8326"/>
                  <a:pt x="20460" y="8239"/>
                </a:cubicBezTo>
                <a:cubicBezTo>
                  <a:pt x="20458" y="8094"/>
                  <a:pt x="20431" y="7922"/>
                  <a:pt x="20396" y="7808"/>
                </a:cubicBezTo>
                <a:cubicBezTo>
                  <a:pt x="20394" y="7805"/>
                  <a:pt x="20393" y="7800"/>
                  <a:pt x="20391" y="7797"/>
                </a:cubicBezTo>
                <a:cubicBezTo>
                  <a:pt x="20380" y="7780"/>
                  <a:pt x="20373" y="7754"/>
                  <a:pt x="20370" y="7718"/>
                </a:cubicBezTo>
                <a:cubicBezTo>
                  <a:pt x="20370" y="7717"/>
                  <a:pt x="20370" y="7713"/>
                  <a:pt x="20370" y="7712"/>
                </a:cubicBezTo>
                <a:cubicBezTo>
                  <a:pt x="20326" y="7579"/>
                  <a:pt x="20336" y="7465"/>
                  <a:pt x="20413" y="7255"/>
                </a:cubicBezTo>
                <a:cubicBezTo>
                  <a:pt x="20473" y="7089"/>
                  <a:pt x="20613" y="6401"/>
                  <a:pt x="20724" y="5723"/>
                </a:cubicBezTo>
                <a:cubicBezTo>
                  <a:pt x="20735" y="5659"/>
                  <a:pt x="20747" y="5601"/>
                  <a:pt x="20758" y="5537"/>
                </a:cubicBezTo>
                <a:cubicBezTo>
                  <a:pt x="20760" y="5528"/>
                  <a:pt x="20761" y="5519"/>
                  <a:pt x="20762" y="5510"/>
                </a:cubicBezTo>
                <a:cubicBezTo>
                  <a:pt x="20804" y="5252"/>
                  <a:pt x="20853" y="5005"/>
                  <a:pt x="20901" y="4776"/>
                </a:cubicBezTo>
                <a:cubicBezTo>
                  <a:pt x="20903" y="4766"/>
                  <a:pt x="20905" y="4750"/>
                  <a:pt x="20907" y="4739"/>
                </a:cubicBezTo>
                <a:cubicBezTo>
                  <a:pt x="20970" y="4443"/>
                  <a:pt x="21029" y="4199"/>
                  <a:pt x="21069" y="4106"/>
                </a:cubicBezTo>
                <a:cubicBezTo>
                  <a:pt x="21071" y="4103"/>
                  <a:pt x="21071" y="4104"/>
                  <a:pt x="21072" y="4101"/>
                </a:cubicBezTo>
                <a:cubicBezTo>
                  <a:pt x="21116" y="3982"/>
                  <a:pt x="21143" y="3860"/>
                  <a:pt x="21163" y="3744"/>
                </a:cubicBezTo>
                <a:cubicBezTo>
                  <a:pt x="21174" y="3677"/>
                  <a:pt x="21186" y="3613"/>
                  <a:pt x="21191" y="3542"/>
                </a:cubicBezTo>
                <a:cubicBezTo>
                  <a:pt x="21191" y="3536"/>
                  <a:pt x="21195" y="3528"/>
                  <a:pt x="21195" y="3521"/>
                </a:cubicBezTo>
                <a:cubicBezTo>
                  <a:pt x="21195" y="3519"/>
                  <a:pt x="21195" y="3518"/>
                  <a:pt x="21195" y="3516"/>
                </a:cubicBezTo>
                <a:cubicBezTo>
                  <a:pt x="21195" y="3515"/>
                  <a:pt x="21195" y="3511"/>
                  <a:pt x="21195" y="3510"/>
                </a:cubicBezTo>
                <a:cubicBezTo>
                  <a:pt x="21214" y="3072"/>
                  <a:pt x="21057" y="2678"/>
                  <a:pt x="20758" y="2362"/>
                </a:cubicBezTo>
                <a:cubicBezTo>
                  <a:pt x="20718" y="2323"/>
                  <a:pt x="20675" y="2282"/>
                  <a:pt x="20630" y="2245"/>
                </a:cubicBezTo>
                <a:cubicBezTo>
                  <a:pt x="20376" y="2021"/>
                  <a:pt x="20050" y="1849"/>
                  <a:pt x="19645" y="1750"/>
                </a:cubicBezTo>
                <a:cubicBezTo>
                  <a:pt x="19531" y="1722"/>
                  <a:pt x="19445" y="1700"/>
                  <a:pt x="19381" y="1691"/>
                </a:cubicBezTo>
                <a:cubicBezTo>
                  <a:pt x="19347" y="1687"/>
                  <a:pt x="19327" y="1688"/>
                  <a:pt x="19304" y="1691"/>
                </a:cubicBezTo>
                <a:close/>
                <a:moveTo>
                  <a:pt x="15926" y="4702"/>
                </a:moveTo>
                <a:cubicBezTo>
                  <a:pt x="15887" y="4695"/>
                  <a:pt x="15856" y="4710"/>
                  <a:pt x="15841" y="4750"/>
                </a:cubicBezTo>
                <a:cubicBezTo>
                  <a:pt x="15820" y="4801"/>
                  <a:pt x="15852" y="5017"/>
                  <a:pt x="15911" y="5228"/>
                </a:cubicBezTo>
                <a:cubicBezTo>
                  <a:pt x="15915" y="5241"/>
                  <a:pt x="15916" y="5253"/>
                  <a:pt x="15919" y="5266"/>
                </a:cubicBezTo>
                <a:cubicBezTo>
                  <a:pt x="15922" y="5276"/>
                  <a:pt x="15923" y="5282"/>
                  <a:pt x="15926" y="5292"/>
                </a:cubicBezTo>
                <a:cubicBezTo>
                  <a:pt x="15930" y="5310"/>
                  <a:pt x="15933" y="5333"/>
                  <a:pt x="15936" y="5351"/>
                </a:cubicBezTo>
                <a:cubicBezTo>
                  <a:pt x="15950" y="5411"/>
                  <a:pt x="15965" y="5467"/>
                  <a:pt x="15975" y="5532"/>
                </a:cubicBezTo>
                <a:cubicBezTo>
                  <a:pt x="15987" y="5616"/>
                  <a:pt x="15995" y="5704"/>
                  <a:pt x="16000" y="5798"/>
                </a:cubicBezTo>
                <a:cubicBezTo>
                  <a:pt x="16004" y="5861"/>
                  <a:pt x="16004" y="5928"/>
                  <a:pt x="16005" y="5994"/>
                </a:cubicBezTo>
                <a:cubicBezTo>
                  <a:pt x="16005" y="6032"/>
                  <a:pt x="16007" y="6072"/>
                  <a:pt x="16007" y="6111"/>
                </a:cubicBezTo>
                <a:cubicBezTo>
                  <a:pt x="16006" y="6172"/>
                  <a:pt x="16004" y="6235"/>
                  <a:pt x="16000" y="6298"/>
                </a:cubicBezTo>
                <a:cubicBezTo>
                  <a:pt x="15998" y="6349"/>
                  <a:pt x="15994" y="6399"/>
                  <a:pt x="15990" y="6452"/>
                </a:cubicBezTo>
                <a:cubicBezTo>
                  <a:pt x="15976" y="6618"/>
                  <a:pt x="15955" y="6794"/>
                  <a:pt x="15926" y="6973"/>
                </a:cubicBezTo>
                <a:cubicBezTo>
                  <a:pt x="15910" y="7072"/>
                  <a:pt x="15889" y="7170"/>
                  <a:pt x="15868" y="7271"/>
                </a:cubicBezTo>
                <a:cubicBezTo>
                  <a:pt x="15854" y="7343"/>
                  <a:pt x="15838" y="7416"/>
                  <a:pt x="15821" y="7489"/>
                </a:cubicBezTo>
                <a:cubicBezTo>
                  <a:pt x="15798" y="7590"/>
                  <a:pt x="15781" y="7691"/>
                  <a:pt x="15753" y="7792"/>
                </a:cubicBezTo>
                <a:cubicBezTo>
                  <a:pt x="15728" y="7881"/>
                  <a:pt x="15707" y="7934"/>
                  <a:pt x="15683" y="8010"/>
                </a:cubicBezTo>
                <a:cubicBezTo>
                  <a:pt x="15662" y="8081"/>
                  <a:pt x="15644" y="8146"/>
                  <a:pt x="15621" y="8218"/>
                </a:cubicBezTo>
                <a:cubicBezTo>
                  <a:pt x="15558" y="8416"/>
                  <a:pt x="15519" y="8508"/>
                  <a:pt x="15489" y="8473"/>
                </a:cubicBezTo>
                <a:cubicBezTo>
                  <a:pt x="15488" y="8472"/>
                  <a:pt x="15485" y="8479"/>
                  <a:pt x="15484" y="8478"/>
                </a:cubicBezTo>
                <a:cubicBezTo>
                  <a:pt x="15484" y="8477"/>
                  <a:pt x="15483" y="8469"/>
                  <a:pt x="15482" y="8468"/>
                </a:cubicBezTo>
                <a:cubicBezTo>
                  <a:pt x="15466" y="8438"/>
                  <a:pt x="15454" y="8342"/>
                  <a:pt x="15442" y="8218"/>
                </a:cubicBezTo>
                <a:cubicBezTo>
                  <a:pt x="15440" y="8202"/>
                  <a:pt x="15437" y="8197"/>
                  <a:pt x="15435" y="8180"/>
                </a:cubicBezTo>
                <a:cubicBezTo>
                  <a:pt x="15427" y="8089"/>
                  <a:pt x="15416" y="7943"/>
                  <a:pt x="15408" y="7803"/>
                </a:cubicBezTo>
                <a:cubicBezTo>
                  <a:pt x="15404" y="7740"/>
                  <a:pt x="15398" y="7693"/>
                  <a:pt x="15395" y="7627"/>
                </a:cubicBezTo>
                <a:cubicBezTo>
                  <a:pt x="15392" y="7568"/>
                  <a:pt x="15386" y="7510"/>
                  <a:pt x="15382" y="7452"/>
                </a:cubicBezTo>
                <a:cubicBezTo>
                  <a:pt x="15359" y="7116"/>
                  <a:pt x="15285" y="6687"/>
                  <a:pt x="15205" y="6441"/>
                </a:cubicBezTo>
                <a:cubicBezTo>
                  <a:pt x="15069" y="6080"/>
                  <a:pt x="15000" y="6031"/>
                  <a:pt x="14676" y="6074"/>
                </a:cubicBezTo>
                <a:cubicBezTo>
                  <a:pt x="14192" y="6138"/>
                  <a:pt x="14159" y="6481"/>
                  <a:pt x="14535" y="7611"/>
                </a:cubicBezTo>
                <a:cubicBezTo>
                  <a:pt x="14630" y="7896"/>
                  <a:pt x="14700" y="8137"/>
                  <a:pt x="14749" y="8324"/>
                </a:cubicBezTo>
                <a:cubicBezTo>
                  <a:pt x="14864" y="8653"/>
                  <a:pt x="14961" y="8876"/>
                  <a:pt x="15019" y="8930"/>
                </a:cubicBezTo>
                <a:cubicBezTo>
                  <a:pt x="15112" y="9016"/>
                  <a:pt x="15138" y="9111"/>
                  <a:pt x="15098" y="9223"/>
                </a:cubicBezTo>
                <a:cubicBezTo>
                  <a:pt x="15098" y="9224"/>
                  <a:pt x="15099" y="9227"/>
                  <a:pt x="15098" y="9228"/>
                </a:cubicBezTo>
                <a:cubicBezTo>
                  <a:pt x="15087" y="9259"/>
                  <a:pt x="15058" y="9291"/>
                  <a:pt x="15037" y="9324"/>
                </a:cubicBezTo>
                <a:cubicBezTo>
                  <a:pt x="15016" y="9357"/>
                  <a:pt x="15004" y="9389"/>
                  <a:pt x="14973" y="9425"/>
                </a:cubicBezTo>
                <a:cubicBezTo>
                  <a:pt x="14914" y="9493"/>
                  <a:pt x="14837" y="9567"/>
                  <a:pt x="14738" y="9648"/>
                </a:cubicBezTo>
                <a:cubicBezTo>
                  <a:pt x="14554" y="9801"/>
                  <a:pt x="14381" y="10061"/>
                  <a:pt x="14333" y="10255"/>
                </a:cubicBezTo>
                <a:cubicBezTo>
                  <a:pt x="14239" y="10715"/>
                  <a:pt x="14257" y="11774"/>
                  <a:pt x="14371" y="12584"/>
                </a:cubicBezTo>
                <a:cubicBezTo>
                  <a:pt x="14399" y="12779"/>
                  <a:pt x="14421" y="13040"/>
                  <a:pt x="14439" y="13308"/>
                </a:cubicBezTo>
                <a:cubicBezTo>
                  <a:pt x="14458" y="13580"/>
                  <a:pt x="14471" y="13857"/>
                  <a:pt x="14471" y="14074"/>
                </a:cubicBezTo>
                <a:cubicBezTo>
                  <a:pt x="14471" y="14294"/>
                  <a:pt x="14482" y="14530"/>
                  <a:pt x="14501" y="14739"/>
                </a:cubicBezTo>
                <a:cubicBezTo>
                  <a:pt x="14506" y="14787"/>
                  <a:pt x="14513" y="14826"/>
                  <a:pt x="14518" y="14872"/>
                </a:cubicBezTo>
                <a:cubicBezTo>
                  <a:pt x="14525" y="14925"/>
                  <a:pt x="14530" y="14985"/>
                  <a:pt x="14538" y="15031"/>
                </a:cubicBezTo>
                <a:cubicBezTo>
                  <a:pt x="14550" y="15114"/>
                  <a:pt x="14563" y="15181"/>
                  <a:pt x="14578" y="15233"/>
                </a:cubicBezTo>
                <a:cubicBezTo>
                  <a:pt x="14578" y="15235"/>
                  <a:pt x="14578" y="15237"/>
                  <a:pt x="14578" y="15239"/>
                </a:cubicBezTo>
                <a:cubicBezTo>
                  <a:pt x="14578" y="15240"/>
                  <a:pt x="14580" y="15242"/>
                  <a:pt x="14580" y="15244"/>
                </a:cubicBezTo>
                <a:cubicBezTo>
                  <a:pt x="14680" y="15598"/>
                  <a:pt x="14719" y="15609"/>
                  <a:pt x="15369" y="15515"/>
                </a:cubicBezTo>
                <a:cubicBezTo>
                  <a:pt x="15530" y="15492"/>
                  <a:pt x="15637" y="15473"/>
                  <a:pt x="15755" y="15451"/>
                </a:cubicBezTo>
                <a:cubicBezTo>
                  <a:pt x="15817" y="15440"/>
                  <a:pt x="15901" y="15431"/>
                  <a:pt x="15954" y="15419"/>
                </a:cubicBezTo>
                <a:cubicBezTo>
                  <a:pt x="15958" y="15419"/>
                  <a:pt x="15960" y="15415"/>
                  <a:pt x="15964" y="15414"/>
                </a:cubicBezTo>
                <a:cubicBezTo>
                  <a:pt x="16408" y="15314"/>
                  <a:pt x="16506" y="15191"/>
                  <a:pt x="16591" y="14866"/>
                </a:cubicBezTo>
                <a:cubicBezTo>
                  <a:pt x="16610" y="14793"/>
                  <a:pt x="16625" y="14729"/>
                  <a:pt x="16636" y="14664"/>
                </a:cubicBezTo>
                <a:cubicBezTo>
                  <a:pt x="16649" y="14480"/>
                  <a:pt x="16650" y="14274"/>
                  <a:pt x="16636" y="14084"/>
                </a:cubicBezTo>
                <a:cubicBezTo>
                  <a:pt x="16632" y="14047"/>
                  <a:pt x="16629" y="14014"/>
                  <a:pt x="16623" y="13973"/>
                </a:cubicBezTo>
                <a:cubicBezTo>
                  <a:pt x="16565" y="13558"/>
                  <a:pt x="16574" y="13363"/>
                  <a:pt x="16681" y="12898"/>
                </a:cubicBezTo>
                <a:cubicBezTo>
                  <a:pt x="16798" y="12388"/>
                  <a:pt x="16890" y="11413"/>
                  <a:pt x="16917" y="10664"/>
                </a:cubicBezTo>
                <a:cubicBezTo>
                  <a:pt x="16930" y="10268"/>
                  <a:pt x="16929" y="9917"/>
                  <a:pt x="16896" y="9750"/>
                </a:cubicBezTo>
                <a:cubicBezTo>
                  <a:pt x="16763" y="9162"/>
                  <a:pt x="16457" y="8929"/>
                  <a:pt x="16045" y="9106"/>
                </a:cubicBezTo>
                <a:cubicBezTo>
                  <a:pt x="15975" y="9136"/>
                  <a:pt x="15935" y="9130"/>
                  <a:pt x="15881" y="9143"/>
                </a:cubicBezTo>
                <a:cubicBezTo>
                  <a:pt x="15773" y="9177"/>
                  <a:pt x="15679" y="9199"/>
                  <a:pt x="15640" y="9159"/>
                </a:cubicBezTo>
                <a:cubicBezTo>
                  <a:pt x="15530" y="9072"/>
                  <a:pt x="15618" y="8793"/>
                  <a:pt x="15909" y="8329"/>
                </a:cubicBezTo>
                <a:cubicBezTo>
                  <a:pt x="16195" y="7873"/>
                  <a:pt x="16405" y="7251"/>
                  <a:pt x="16499" y="6638"/>
                </a:cubicBezTo>
                <a:cubicBezTo>
                  <a:pt x="16513" y="6510"/>
                  <a:pt x="16530" y="6387"/>
                  <a:pt x="16538" y="6239"/>
                </a:cubicBezTo>
                <a:cubicBezTo>
                  <a:pt x="16546" y="6085"/>
                  <a:pt x="16550" y="5969"/>
                  <a:pt x="16549" y="5867"/>
                </a:cubicBezTo>
                <a:cubicBezTo>
                  <a:pt x="16516" y="5556"/>
                  <a:pt x="16345" y="5153"/>
                  <a:pt x="16173" y="4909"/>
                </a:cubicBezTo>
                <a:cubicBezTo>
                  <a:pt x="16080" y="4798"/>
                  <a:pt x="15991" y="4714"/>
                  <a:pt x="15926" y="4702"/>
                </a:cubicBezTo>
                <a:close/>
                <a:moveTo>
                  <a:pt x="19860" y="5260"/>
                </a:moveTo>
                <a:cubicBezTo>
                  <a:pt x="19950" y="5249"/>
                  <a:pt x="20010" y="5311"/>
                  <a:pt x="20059" y="5457"/>
                </a:cubicBezTo>
                <a:cubicBezTo>
                  <a:pt x="20136" y="5691"/>
                  <a:pt x="20122" y="5781"/>
                  <a:pt x="19952" y="6127"/>
                </a:cubicBezTo>
                <a:cubicBezTo>
                  <a:pt x="19699" y="6643"/>
                  <a:pt x="19602" y="6641"/>
                  <a:pt x="19506" y="6117"/>
                </a:cubicBezTo>
                <a:cubicBezTo>
                  <a:pt x="19415" y="5619"/>
                  <a:pt x="19468" y="5446"/>
                  <a:pt x="19760" y="5292"/>
                </a:cubicBezTo>
                <a:cubicBezTo>
                  <a:pt x="19798" y="5273"/>
                  <a:pt x="19830" y="5264"/>
                  <a:pt x="19860" y="5260"/>
                </a:cubicBezTo>
                <a:close/>
                <a:moveTo>
                  <a:pt x="15887" y="11138"/>
                </a:moveTo>
                <a:cubicBezTo>
                  <a:pt x="15937" y="11149"/>
                  <a:pt x="15972" y="11186"/>
                  <a:pt x="15986" y="11239"/>
                </a:cubicBezTo>
                <a:cubicBezTo>
                  <a:pt x="16053" y="11511"/>
                  <a:pt x="15802" y="12454"/>
                  <a:pt x="15550" y="12877"/>
                </a:cubicBezTo>
                <a:cubicBezTo>
                  <a:pt x="15427" y="13085"/>
                  <a:pt x="15291" y="13255"/>
                  <a:pt x="15248" y="13255"/>
                </a:cubicBezTo>
                <a:cubicBezTo>
                  <a:pt x="15104" y="13255"/>
                  <a:pt x="14803" y="12302"/>
                  <a:pt x="14789" y="11808"/>
                </a:cubicBezTo>
                <a:cubicBezTo>
                  <a:pt x="14775" y="11331"/>
                  <a:pt x="14781" y="11322"/>
                  <a:pt x="15120" y="11303"/>
                </a:cubicBezTo>
                <a:cubicBezTo>
                  <a:pt x="15310" y="11292"/>
                  <a:pt x="15574" y="11231"/>
                  <a:pt x="15704" y="11170"/>
                </a:cubicBezTo>
                <a:cubicBezTo>
                  <a:pt x="15775" y="11136"/>
                  <a:pt x="15838" y="11126"/>
                  <a:pt x="15887" y="11138"/>
                </a:cubicBezTo>
                <a:close/>
                <a:moveTo>
                  <a:pt x="19892" y="14691"/>
                </a:moveTo>
                <a:cubicBezTo>
                  <a:pt x="19963" y="14683"/>
                  <a:pt x="20011" y="14881"/>
                  <a:pt x="19956" y="15100"/>
                </a:cubicBezTo>
                <a:cubicBezTo>
                  <a:pt x="19905" y="15308"/>
                  <a:pt x="19809" y="15314"/>
                  <a:pt x="19760" y="15116"/>
                </a:cubicBezTo>
                <a:cubicBezTo>
                  <a:pt x="19740" y="15034"/>
                  <a:pt x="19764" y="14883"/>
                  <a:pt x="19816" y="14776"/>
                </a:cubicBezTo>
                <a:cubicBezTo>
                  <a:pt x="19842" y="14722"/>
                  <a:pt x="19869" y="14693"/>
                  <a:pt x="19892" y="14691"/>
                </a:cubicBezTo>
                <a:close/>
              </a:path>
            </a:pathLst>
          </a:custGeom>
          <a:ln w="12700">
            <a:miter lim="400000"/>
            <a:headEnd/>
            <a:tailEnd/>
          </a:ln>
          <a:effectLst/>
        </p:spPr>
      </p:pic>
    </p:spTree>
  </p:cSld>
  <p:clrMapOvr>
    <a:masterClrMapping/>
  </p:clrMapOvr>
  <p:hf sldNum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 rot="2700000">
            <a:off x="-200109" y="-542693"/>
            <a:ext cx="1247416" cy="1247741"/>
          </a:xfrm>
          <a:prstGeom prst="rect">
            <a:avLst/>
          </a:prstGeom>
          <a:solidFill>
            <a:srgbClr val="2F5597"/>
          </a:solidFill>
          <a:ln w="76200" cap="flat" cmpd="sng" algn="ctr">
            <a:noFill/>
            <a:prstDash val="solid"/>
            <a:miter lim="800000"/>
          </a:ln>
          <a:effectLst>
            <a:outerShdw blurRad="355600" dist="88900" dir="2700000" algn="tl" rotWithShape="0">
              <a:prstClr val="black">
                <a:alpha val="28000"/>
              </a:prstClr>
            </a:outerShdw>
          </a:effectLst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思源黑体" panose="020B0500000000000000" pitchFamily="3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 rot="2700000">
            <a:off x="-572609" y="-222474"/>
            <a:ext cx="1016268" cy="1016533"/>
          </a:xfrm>
          <a:prstGeom prst="rect">
            <a:avLst/>
          </a:prstGeom>
          <a:gradFill>
            <a:gsLst>
              <a:gs pos="0">
                <a:srgbClr val="E0E0E0"/>
              </a:gs>
              <a:gs pos="100000">
                <a:schemeClr val="bg1">
                  <a:lumMod val="95000"/>
                </a:schemeClr>
              </a:gs>
            </a:gsLst>
            <a:lin ang="10800000" scaled="0"/>
          </a:gradFill>
          <a:ln w="76200" cap="flat" cmpd="sng" algn="ctr">
            <a:noFill/>
            <a:prstDash val="solid"/>
            <a:miter lim="800000"/>
          </a:ln>
          <a:effectLst>
            <a:outerShdw blurRad="355600" dist="88900" dir="2700000" algn="tl" rotWithShape="0">
              <a:prstClr val="black">
                <a:alpha val="59000"/>
              </a:prstClr>
            </a:outerShdw>
          </a:effectLst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思源黑体" panose="020B0500000000000000" pitchFamily="34" charset="-122"/>
            </a:endParaRPr>
          </a:p>
        </p:txBody>
      </p:sp>
      <p:sp>
        <p:nvSpPr>
          <p:cNvPr id="17" name="矩形 16"/>
          <p:cNvSpPr/>
          <p:nvPr userDrawn="1"/>
        </p:nvSpPr>
        <p:spPr>
          <a:xfrm rot="2700000">
            <a:off x="747943" y="235896"/>
            <a:ext cx="602483" cy="602640"/>
          </a:xfrm>
          <a:prstGeom prst="rect">
            <a:avLst/>
          </a:prstGeom>
          <a:gradFill>
            <a:gsLst>
              <a:gs pos="0">
                <a:srgbClr val="E0E0E0"/>
              </a:gs>
              <a:gs pos="100000">
                <a:schemeClr val="bg1">
                  <a:lumMod val="95000"/>
                </a:schemeClr>
              </a:gs>
            </a:gsLst>
            <a:lin ang="10800000" scaled="0"/>
          </a:gradFill>
          <a:ln w="76200" cap="flat" cmpd="sng" algn="ctr">
            <a:noFill/>
            <a:prstDash val="solid"/>
            <a:miter lim="800000"/>
          </a:ln>
          <a:effectLst>
            <a:outerShdw blurRad="355600" dist="88900" dir="2700000" algn="tl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思源黑体" panose="020B0500000000000000" pitchFamily="34" charset="-122"/>
            </a:endParaRPr>
          </a:p>
        </p:txBody>
      </p:sp>
      <p:sp>
        <p:nvSpPr>
          <p:cNvPr id="18" name="矩形 17"/>
          <p:cNvSpPr/>
          <p:nvPr userDrawn="1"/>
        </p:nvSpPr>
        <p:spPr>
          <a:xfrm rot="2700000">
            <a:off x="605800" y="1023488"/>
            <a:ext cx="266477" cy="266546"/>
          </a:xfrm>
          <a:prstGeom prst="rect">
            <a:avLst/>
          </a:prstGeom>
          <a:solidFill>
            <a:srgbClr val="2F5597"/>
          </a:solidFill>
          <a:ln w="76200" cap="flat" cmpd="sng" algn="ctr">
            <a:noFill/>
            <a:prstDash val="solid"/>
            <a:miter lim="800000"/>
          </a:ln>
          <a:effectLst>
            <a:outerShdw blurRad="355600" dist="88900" dir="2700000" algn="tl" rotWithShape="0">
              <a:prstClr val="black">
                <a:alpha val="59000"/>
              </a:prstClr>
            </a:outerShdw>
          </a:effectLst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思源黑体" panose="020B0500000000000000" pitchFamily="34" charset="-122"/>
            </a:endParaRPr>
          </a:p>
        </p:txBody>
      </p:sp>
      <p:pic>
        <p:nvPicPr>
          <p:cNvPr id="2" name="图像" descr="图像"/>
          <p:cNvPicPr>
            <a:picLocks noChangeAspect="1"/>
          </p:cNvPicPr>
          <p:nvPr userDrawn="1"/>
        </p:nvPicPr>
        <p:blipFill>
          <a:blip r:embed="rId2"/>
          <a:srcRect r="519" b="187"/>
          <a:stretch>
            <a:fillRect/>
          </a:stretch>
        </p:blipFill>
        <p:spPr>
          <a:xfrm>
            <a:off x="11019155" y="274320"/>
            <a:ext cx="947420" cy="381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600" extrusionOk="0">
                <a:moveTo>
                  <a:pt x="11573" y="0"/>
                </a:moveTo>
                <a:lnTo>
                  <a:pt x="11507" y="431"/>
                </a:lnTo>
                <a:cubicBezTo>
                  <a:pt x="11378" y="1281"/>
                  <a:pt x="11427" y="1962"/>
                  <a:pt x="11644" y="2346"/>
                </a:cubicBezTo>
                <a:cubicBezTo>
                  <a:pt x="11894" y="2790"/>
                  <a:pt x="12000" y="3717"/>
                  <a:pt x="11940" y="4904"/>
                </a:cubicBezTo>
                <a:cubicBezTo>
                  <a:pt x="11889" y="5914"/>
                  <a:pt x="11807" y="6206"/>
                  <a:pt x="11398" y="6803"/>
                </a:cubicBezTo>
                <a:cubicBezTo>
                  <a:pt x="11041" y="7325"/>
                  <a:pt x="11015" y="7776"/>
                  <a:pt x="11317" y="8186"/>
                </a:cubicBezTo>
                <a:cubicBezTo>
                  <a:pt x="11434" y="8343"/>
                  <a:pt x="11606" y="8628"/>
                  <a:pt x="11701" y="8824"/>
                </a:cubicBezTo>
                <a:lnTo>
                  <a:pt x="11874" y="9186"/>
                </a:lnTo>
                <a:lnTo>
                  <a:pt x="11541" y="9707"/>
                </a:lnTo>
                <a:cubicBezTo>
                  <a:pt x="11358" y="9995"/>
                  <a:pt x="11096" y="10277"/>
                  <a:pt x="10959" y="10335"/>
                </a:cubicBezTo>
                <a:cubicBezTo>
                  <a:pt x="10823" y="10392"/>
                  <a:pt x="10643" y="10615"/>
                  <a:pt x="10562" y="10829"/>
                </a:cubicBezTo>
                <a:cubicBezTo>
                  <a:pt x="10438" y="11160"/>
                  <a:pt x="10424" y="11337"/>
                  <a:pt x="10462" y="11978"/>
                </a:cubicBezTo>
                <a:cubicBezTo>
                  <a:pt x="10487" y="12394"/>
                  <a:pt x="10557" y="12890"/>
                  <a:pt x="10620" y="13079"/>
                </a:cubicBezTo>
                <a:lnTo>
                  <a:pt x="10735" y="13420"/>
                </a:lnTo>
                <a:lnTo>
                  <a:pt x="11083" y="13015"/>
                </a:lnTo>
                <a:cubicBezTo>
                  <a:pt x="11274" y="12792"/>
                  <a:pt x="11445" y="12643"/>
                  <a:pt x="11462" y="12686"/>
                </a:cubicBezTo>
                <a:cubicBezTo>
                  <a:pt x="11480" y="12728"/>
                  <a:pt x="11480" y="13236"/>
                  <a:pt x="11462" y="13808"/>
                </a:cubicBezTo>
                <a:cubicBezTo>
                  <a:pt x="11440" y="14562"/>
                  <a:pt x="11457" y="14937"/>
                  <a:pt x="11529" y="15175"/>
                </a:cubicBezTo>
                <a:cubicBezTo>
                  <a:pt x="11626" y="15497"/>
                  <a:pt x="11632" y="15494"/>
                  <a:pt x="11938" y="15090"/>
                </a:cubicBezTo>
                <a:cubicBezTo>
                  <a:pt x="12416" y="14457"/>
                  <a:pt x="12488" y="14659"/>
                  <a:pt x="12477" y="16627"/>
                </a:cubicBezTo>
                <a:cubicBezTo>
                  <a:pt x="12473" y="17493"/>
                  <a:pt x="12447" y="18770"/>
                  <a:pt x="12422" y="19462"/>
                </a:cubicBezTo>
                <a:cubicBezTo>
                  <a:pt x="12374" y="20793"/>
                  <a:pt x="12389" y="20894"/>
                  <a:pt x="12654" y="21339"/>
                </a:cubicBezTo>
                <a:cubicBezTo>
                  <a:pt x="12686" y="21392"/>
                  <a:pt x="12737" y="21432"/>
                  <a:pt x="12819" y="21467"/>
                </a:cubicBezTo>
                <a:lnTo>
                  <a:pt x="12962" y="21196"/>
                </a:lnTo>
                <a:cubicBezTo>
                  <a:pt x="13072" y="20987"/>
                  <a:pt x="13131" y="20867"/>
                  <a:pt x="13160" y="20685"/>
                </a:cubicBezTo>
                <a:cubicBezTo>
                  <a:pt x="13163" y="20669"/>
                  <a:pt x="13162" y="20639"/>
                  <a:pt x="13164" y="20621"/>
                </a:cubicBezTo>
                <a:cubicBezTo>
                  <a:pt x="13186" y="20445"/>
                  <a:pt x="13190" y="20217"/>
                  <a:pt x="13185" y="19813"/>
                </a:cubicBezTo>
                <a:cubicBezTo>
                  <a:pt x="13173" y="18668"/>
                  <a:pt x="13419" y="15543"/>
                  <a:pt x="13606" y="14494"/>
                </a:cubicBezTo>
                <a:cubicBezTo>
                  <a:pt x="13629" y="14364"/>
                  <a:pt x="13635" y="14295"/>
                  <a:pt x="13650" y="14196"/>
                </a:cubicBezTo>
                <a:cubicBezTo>
                  <a:pt x="13685" y="13941"/>
                  <a:pt x="13709" y="13756"/>
                  <a:pt x="13706" y="13696"/>
                </a:cubicBezTo>
                <a:cubicBezTo>
                  <a:pt x="13695" y="13672"/>
                  <a:pt x="13667" y="13719"/>
                  <a:pt x="13625" y="13845"/>
                </a:cubicBezTo>
                <a:cubicBezTo>
                  <a:pt x="13625" y="13846"/>
                  <a:pt x="13623" y="13844"/>
                  <a:pt x="13623" y="13845"/>
                </a:cubicBezTo>
                <a:cubicBezTo>
                  <a:pt x="13578" y="13986"/>
                  <a:pt x="13522" y="14189"/>
                  <a:pt x="13463" y="14420"/>
                </a:cubicBezTo>
                <a:cubicBezTo>
                  <a:pt x="13403" y="14653"/>
                  <a:pt x="13343" y="14855"/>
                  <a:pt x="13294" y="14994"/>
                </a:cubicBezTo>
                <a:cubicBezTo>
                  <a:pt x="13246" y="15131"/>
                  <a:pt x="13209" y="15204"/>
                  <a:pt x="13194" y="15185"/>
                </a:cubicBezTo>
                <a:cubicBezTo>
                  <a:pt x="13166" y="15142"/>
                  <a:pt x="13122" y="14631"/>
                  <a:pt x="13096" y="14052"/>
                </a:cubicBezTo>
                <a:cubicBezTo>
                  <a:pt x="13064" y="13340"/>
                  <a:pt x="13003" y="12879"/>
                  <a:pt x="12908" y="12627"/>
                </a:cubicBezTo>
                <a:lnTo>
                  <a:pt x="12770" y="12255"/>
                </a:lnTo>
                <a:lnTo>
                  <a:pt x="13013" y="11579"/>
                </a:lnTo>
                <a:cubicBezTo>
                  <a:pt x="13114" y="11300"/>
                  <a:pt x="13204" y="10969"/>
                  <a:pt x="13241" y="10739"/>
                </a:cubicBezTo>
                <a:cubicBezTo>
                  <a:pt x="13253" y="10667"/>
                  <a:pt x="13257" y="10611"/>
                  <a:pt x="13258" y="10563"/>
                </a:cubicBezTo>
                <a:cubicBezTo>
                  <a:pt x="13254" y="10377"/>
                  <a:pt x="13127" y="9936"/>
                  <a:pt x="12972" y="9574"/>
                </a:cubicBezTo>
                <a:cubicBezTo>
                  <a:pt x="12828" y="9236"/>
                  <a:pt x="12756" y="8999"/>
                  <a:pt x="12750" y="8787"/>
                </a:cubicBezTo>
                <a:cubicBezTo>
                  <a:pt x="12749" y="8754"/>
                  <a:pt x="12744" y="8722"/>
                  <a:pt x="12746" y="8691"/>
                </a:cubicBezTo>
                <a:cubicBezTo>
                  <a:pt x="12750" y="8631"/>
                  <a:pt x="12761" y="8573"/>
                  <a:pt x="12778" y="8516"/>
                </a:cubicBezTo>
                <a:cubicBezTo>
                  <a:pt x="12793" y="8464"/>
                  <a:pt x="12815" y="8414"/>
                  <a:pt x="12840" y="8361"/>
                </a:cubicBezTo>
                <a:cubicBezTo>
                  <a:pt x="12841" y="8360"/>
                  <a:pt x="12842" y="8357"/>
                  <a:pt x="12842" y="8356"/>
                </a:cubicBezTo>
                <a:cubicBezTo>
                  <a:pt x="12900" y="8235"/>
                  <a:pt x="12985" y="8105"/>
                  <a:pt x="13098" y="7957"/>
                </a:cubicBezTo>
                <a:cubicBezTo>
                  <a:pt x="13527" y="7393"/>
                  <a:pt x="13489" y="6351"/>
                  <a:pt x="13021" y="5798"/>
                </a:cubicBezTo>
                <a:cubicBezTo>
                  <a:pt x="12866" y="5613"/>
                  <a:pt x="12783" y="5465"/>
                  <a:pt x="12750" y="5234"/>
                </a:cubicBezTo>
                <a:cubicBezTo>
                  <a:pt x="12743" y="5186"/>
                  <a:pt x="12738" y="5131"/>
                  <a:pt x="12736" y="5074"/>
                </a:cubicBezTo>
                <a:cubicBezTo>
                  <a:pt x="12728" y="4914"/>
                  <a:pt x="12743" y="4690"/>
                  <a:pt x="12770" y="4409"/>
                </a:cubicBezTo>
                <a:cubicBezTo>
                  <a:pt x="12775" y="4356"/>
                  <a:pt x="12777" y="4324"/>
                  <a:pt x="12782" y="4266"/>
                </a:cubicBezTo>
                <a:cubicBezTo>
                  <a:pt x="12818" y="3918"/>
                  <a:pt x="12825" y="3566"/>
                  <a:pt x="12806" y="3218"/>
                </a:cubicBezTo>
                <a:cubicBezTo>
                  <a:pt x="12796" y="3044"/>
                  <a:pt x="12780" y="2868"/>
                  <a:pt x="12757" y="2697"/>
                </a:cubicBezTo>
                <a:cubicBezTo>
                  <a:pt x="12712" y="2353"/>
                  <a:pt x="12641" y="2022"/>
                  <a:pt x="12546" y="1702"/>
                </a:cubicBezTo>
                <a:cubicBezTo>
                  <a:pt x="12498" y="1542"/>
                  <a:pt x="12445" y="1385"/>
                  <a:pt x="12386" y="1234"/>
                </a:cubicBezTo>
                <a:cubicBezTo>
                  <a:pt x="12268" y="932"/>
                  <a:pt x="12128" y="649"/>
                  <a:pt x="11966" y="394"/>
                </a:cubicBezTo>
                <a:lnTo>
                  <a:pt x="11714" y="0"/>
                </a:lnTo>
                <a:lnTo>
                  <a:pt x="11573" y="0"/>
                </a:lnTo>
                <a:close/>
                <a:moveTo>
                  <a:pt x="5402" y="5"/>
                </a:moveTo>
                <a:cubicBezTo>
                  <a:pt x="1044" y="22"/>
                  <a:pt x="895" y="90"/>
                  <a:pt x="691" y="335"/>
                </a:cubicBezTo>
                <a:cubicBezTo>
                  <a:pt x="367" y="725"/>
                  <a:pt x="134" y="1396"/>
                  <a:pt x="134" y="1941"/>
                </a:cubicBezTo>
                <a:cubicBezTo>
                  <a:pt x="134" y="2154"/>
                  <a:pt x="105" y="2374"/>
                  <a:pt x="68" y="2431"/>
                </a:cubicBezTo>
                <a:cubicBezTo>
                  <a:pt x="25" y="2498"/>
                  <a:pt x="0" y="5903"/>
                  <a:pt x="0" y="12090"/>
                </a:cubicBezTo>
                <a:lnTo>
                  <a:pt x="0" y="19063"/>
                </a:lnTo>
                <a:lnTo>
                  <a:pt x="168" y="19935"/>
                </a:lnTo>
                <a:cubicBezTo>
                  <a:pt x="299" y="20608"/>
                  <a:pt x="397" y="20872"/>
                  <a:pt x="591" y="21079"/>
                </a:cubicBezTo>
                <a:cubicBezTo>
                  <a:pt x="729" y="21226"/>
                  <a:pt x="887" y="21407"/>
                  <a:pt x="943" y="21483"/>
                </a:cubicBezTo>
                <a:cubicBezTo>
                  <a:pt x="980" y="21533"/>
                  <a:pt x="3400" y="21573"/>
                  <a:pt x="6466" y="21600"/>
                </a:cubicBezTo>
                <a:cubicBezTo>
                  <a:pt x="7235" y="21573"/>
                  <a:pt x="7759" y="21536"/>
                  <a:pt x="7792" y="21494"/>
                </a:cubicBezTo>
                <a:cubicBezTo>
                  <a:pt x="7857" y="21413"/>
                  <a:pt x="8018" y="21231"/>
                  <a:pt x="8151" y="21089"/>
                </a:cubicBezTo>
                <a:cubicBezTo>
                  <a:pt x="8623" y="20588"/>
                  <a:pt x="8616" y="20755"/>
                  <a:pt x="8615" y="10712"/>
                </a:cubicBezTo>
                <a:cubicBezTo>
                  <a:pt x="8615" y="2127"/>
                  <a:pt x="8610" y="1739"/>
                  <a:pt x="8483" y="1223"/>
                </a:cubicBezTo>
                <a:cubicBezTo>
                  <a:pt x="8411" y="927"/>
                  <a:pt x="8224" y="529"/>
                  <a:pt x="8067" y="340"/>
                </a:cubicBezTo>
                <a:cubicBezTo>
                  <a:pt x="7860" y="91"/>
                  <a:pt x="7740" y="24"/>
                  <a:pt x="6099" y="5"/>
                </a:cubicBezTo>
                <a:cubicBezTo>
                  <a:pt x="6052" y="5"/>
                  <a:pt x="5961" y="6"/>
                  <a:pt x="5911" y="5"/>
                </a:cubicBezTo>
                <a:cubicBezTo>
                  <a:pt x="5780" y="6"/>
                  <a:pt x="5527" y="5"/>
                  <a:pt x="5402" y="5"/>
                </a:cubicBezTo>
                <a:close/>
                <a:moveTo>
                  <a:pt x="19304" y="1691"/>
                </a:moveTo>
                <a:cubicBezTo>
                  <a:pt x="19300" y="1692"/>
                  <a:pt x="19294" y="1696"/>
                  <a:pt x="19291" y="1697"/>
                </a:cubicBezTo>
                <a:cubicBezTo>
                  <a:pt x="19203" y="1734"/>
                  <a:pt x="19168" y="1844"/>
                  <a:pt x="19142" y="2096"/>
                </a:cubicBezTo>
                <a:cubicBezTo>
                  <a:pt x="19141" y="2099"/>
                  <a:pt x="19142" y="2103"/>
                  <a:pt x="19142" y="2106"/>
                </a:cubicBezTo>
                <a:cubicBezTo>
                  <a:pt x="19134" y="2183"/>
                  <a:pt x="19129" y="2251"/>
                  <a:pt x="19127" y="2314"/>
                </a:cubicBezTo>
                <a:cubicBezTo>
                  <a:pt x="19125" y="2358"/>
                  <a:pt x="19129" y="2394"/>
                  <a:pt x="19131" y="2431"/>
                </a:cubicBezTo>
                <a:cubicBezTo>
                  <a:pt x="19132" y="2449"/>
                  <a:pt x="19131" y="2472"/>
                  <a:pt x="19133" y="2489"/>
                </a:cubicBezTo>
                <a:cubicBezTo>
                  <a:pt x="19137" y="2524"/>
                  <a:pt x="19146" y="2551"/>
                  <a:pt x="19154" y="2580"/>
                </a:cubicBezTo>
                <a:cubicBezTo>
                  <a:pt x="19158" y="2591"/>
                  <a:pt x="19161" y="2606"/>
                  <a:pt x="19165" y="2617"/>
                </a:cubicBezTo>
                <a:cubicBezTo>
                  <a:pt x="19169" y="2627"/>
                  <a:pt x="19175" y="2634"/>
                  <a:pt x="19180" y="2643"/>
                </a:cubicBezTo>
                <a:cubicBezTo>
                  <a:pt x="19194" y="2669"/>
                  <a:pt x="19209" y="2693"/>
                  <a:pt x="19229" y="2713"/>
                </a:cubicBezTo>
                <a:cubicBezTo>
                  <a:pt x="19283" y="2765"/>
                  <a:pt x="19360" y="2799"/>
                  <a:pt x="19468" y="2819"/>
                </a:cubicBezTo>
                <a:cubicBezTo>
                  <a:pt x="19469" y="2819"/>
                  <a:pt x="19469" y="2819"/>
                  <a:pt x="19470" y="2819"/>
                </a:cubicBezTo>
                <a:cubicBezTo>
                  <a:pt x="19579" y="2839"/>
                  <a:pt x="19719" y="2850"/>
                  <a:pt x="19897" y="2851"/>
                </a:cubicBezTo>
                <a:cubicBezTo>
                  <a:pt x="20161" y="2852"/>
                  <a:pt x="20317" y="2861"/>
                  <a:pt x="20421" y="2909"/>
                </a:cubicBezTo>
                <a:cubicBezTo>
                  <a:pt x="20526" y="2957"/>
                  <a:pt x="20577" y="3045"/>
                  <a:pt x="20630" y="3191"/>
                </a:cubicBezTo>
                <a:cubicBezTo>
                  <a:pt x="20747" y="3514"/>
                  <a:pt x="20748" y="3560"/>
                  <a:pt x="20639" y="4133"/>
                </a:cubicBezTo>
                <a:cubicBezTo>
                  <a:pt x="20614" y="4261"/>
                  <a:pt x="20594" y="4359"/>
                  <a:pt x="20575" y="4436"/>
                </a:cubicBezTo>
                <a:cubicBezTo>
                  <a:pt x="20536" y="4590"/>
                  <a:pt x="20504" y="4652"/>
                  <a:pt x="20457" y="4649"/>
                </a:cubicBezTo>
                <a:cubicBezTo>
                  <a:pt x="20434" y="4647"/>
                  <a:pt x="20406" y="4629"/>
                  <a:pt x="20374" y="4601"/>
                </a:cubicBezTo>
                <a:cubicBezTo>
                  <a:pt x="20292" y="4527"/>
                  <a:pt x="20000" y="4455"/>
                  <a:pt x="19724" y="4441"/>
                </a:cubicBezTo>
                <a:cubicBezTo>
                  <a:pt x="19353" y="4423"/>
                  <a:pt x="19253" y="4406"/>
                  <a:pt x="19167" y="4170"/>
                </a:cubicBezTo>
                <a:cubicBezTo>
                  <a:pt x="19163" y="4157"/>
                  <a:pt x="19157" y="4131"/>
                  <a:pt x="19152" y="4117"/>
                </a:cubicBezTo>
                <a:cubicBezTo>
                  <a:pt x="19129" y="4051"/>
                  <a:pt x="19109" y="3980"/>
                  <a:pt x="19082" y="3877"/>
                </a:cubicBezTo>
                <a:cubicBezTo>
                  <a:pt x="19077" y="3858"/>
                  <a:pt x="19070" y="3848"/>
                  <a:pt x="19065" y="3830"/>
                </a:cubicBezTo>
                <a:cubicBezTo>
                  <a:pt x="19029" y="3701"/>
                  <a:pt x="18994" y="3590"/>
                  <a:pt x="18956" y="3521"/>
                </a:cubicBezTo>
                <a:cubicBezTo>
                  <a:pt x="18950" y="3508"/>
                  <a:pt x="18943" y="3500"/>
                  <a:pt x="18937" y="3489"/>
                </a:cubicBezTo>
                <a:cubicBezTo>
                  <a:pt x="18808" y="3286"/>
                  <a:pt x="18681" y="3429"/>
                  <a:pt x="18613" y="3915"/>
                </a:cubicBezTo>
                <a:cubicBezTo>
                  <a:pt x="18598" y="4022"/>
                  <a:pt x="18590" y="4107"/>
                  <a:pt x="18585" y="4181"/>
                </a:cubicBezTo>
                <a:cubicBezTo>
                  <a:pt x="18593" y="4313"/>
                  <a:pt x="18616" y="4441"/>
                  <a:pt x="18647" y="4564"/>
                </a:cubicBezTo>
                <a:cubicBezTo>
                  <a:pt x="18661" y="4597"/>
                  <a:pt x="18672" y="4627"/>
                  <a:pt x="18692" y="4665"/>
                </a:cubicBezTo>
                <a:cubicBezTo>
                  <a:pt x="18803" y="4878"/>
                  <a:pt x="18908" y="5343"/>
                  <a:pt x="18992" y="5915"/>
                </a:cubicBezTo>
                <a:cubicBezTo>
                  <a:pt x="19070" y="6441"/>
                  <a:pt x="19130" y="7061"/>
                  <a:pt x="19152" y="7680"/>
                </a:cubicBezTo>
                <a:cubicBezTo>
                  <a:pt x="19208" y="9236"/>
                  <a:pt x="19294" y="9724"/>
                  <a:pt x="19528" y="9840"/>
                </a:cubicBezTo>
                <a:cubicBezTo>
                  <a:pt x="19587" y="9870"/>
                  <a:pt x="19633" y="9917"/>
                  <a:pt x="19677" y="9968"/>
                </a:cubicBezTo>
                <a:cubicBezTo>
                  <a:pt x="19726" y="10024"/>
                  <a:pt x="19764" y="10092"/>
                  <a:pt x="19790" y="10164"/>
                </a:cubicBezTo>
                <a:cubicBezTo>
                  <a:pt x="19811" y="10223"/>
                  <a:pt x="19827" y="10283"/>
                  <a:pt x="19830" y="10345"/>
                </a:cubicBezTo>
                <a:cubicBezTo>
                  <a:pt x="19840" y="10431"/>
                  <a:pt x="19838" y="10512"/>
                  <a:pt x="19809" y="10585"/>
                </a:cubicBezTo>
                <a:cubicBezTo>
                  <a:pt x="19805" y="10596"/>
                  <a:pt x="19786" y="10610"/>
                  <a:pt x="19777" y="10622"/>
                </a:cubicBezTo>
                <a:cubicBezTo>
                  <a:pt x="19774" y="10629"/>
                  <a:pt x="19773" y="10641"/>
                  <a:pt x="19769" y="10648"/>
                </a:cubicBezTo>
                <a:cubicBezTo>
                  <a:pt x="19637" y="10888"/>
                  <a:pt x="18561" y="11307"/>
                  <a:pt x="18308" y="11218"/>
                </a:cubicBezTo>
                <a:cubicBezTo>
                  <a:pt x="18247" y="11196"/>
                  <a:pt x="18211" y="11151"/>
                  <a:pt x="18184" y="11074"/>
                </a:cubicBezTo>
                <a:cubicBezTo>
                  <a:pt x="18178" y="11057"/>
                  <a:pt x="18168" y="11048"/>
                  <a:pt x="18163" y="11026"/>
                </a:cubicBezTo>
                <a:cubicBezTo>
                  <a:pt x="18163" y="11025"/>
                  <a:pt x="18163" y="11017"/>
                  <a:pt x="18163" y="11015"/>
                </a:cubicBezTo>
                <a:cubicBezTo>
                  <a:pt x="18136" y="10892"/>
                  <a:pt x="18127" y="10684"/>
                  <a:pt x="18118" y="10276"/>
                </a:cubicBezTo>
                <a:cubicBezTo>
                  <a:pt x="18108" y="9836"/>
                  <a:pt x="18083" y="9558"/>
                  <a:pt x="18043" y="9452"/>
                </a:cubicBezTo>
                <a:cubicBezTo>
                  <a:pt x="18033" y="9424"/>
                  <a:pt x="18019" y="9419"/>
                  <a:pt x="18007" y="9414"/>
                </a:cubicBezTo>
                <a:cubicBezTo>
                  <a:pt x="18003" y="9412"/>
                  <a:pt x="17999" y="9411"/>
                  <a:pt x="17994" y="9409"/>
                </a:cubicBezTo>
                <a:cubicBezTo>
                  <a:pt x="17930" y="9425"/>
                  <a:pt x="17843" y="9724"/>
                  <a:pt x="17738" y="10313"/>
                </a:cubicBezTo>
                <a:cubicBezTo>
                  <a:pt x="17602" y="11081"/>
                  <a:pt x="17587" y="11325"/>
                  <a:pt x="17643" y="11829"/>
                </a:cubicBezTo>
                <a:cubicBezTo>
                  <a:pt x="17718" y="12509"/>
                  <a:pt x="17861" y="12728"/>
                  <a:pt x="18046" y="12441"/>
                </a:cubicBezTo>
                <a:cubicBezTo>
                  <a:pt x="18114" y="12334"/>
                  <a:pt x="18248" y="12244"/>
                  <a:pt x="18342" y="12244"/>
                </a:cubicBezTo>
                <a:cubicBezTo>
                  <a:pt x="18436" y="12244"/>
                  <a:pt x="18730" y="12060"/>
                  <a:pt x="18995" y="11829"/>
                </a:cubicBezTo>
                <a:cubicBezTo>
                  <a:pt x="19079" y="11755"/>
                  <a:pt x="19133" y="11724"/>
                  <a:pt x="19204" y="11670"/>
                </a:cubicBezTo>
                <a:cubicBezTo>
                  <a:pt x="19250" y="11632"/>
                  <a:pt x="19296" y="11602"/>
                  <a:pt x="19338" y="11574"/>
                </a:cubicBezTo>
                <a:cubicBezTo>
                  <a:pt x="19614" y="11390"/>
                  <a:pt x="19788" y="11378"/>
                  <a:pt x="19884" y="11611"/>
                </a:cubicBezTo>
                <a:cubicBezTo>
                  <a:pt x="19891" y="11627"/>
                  <a:pt x="19897" y="11647"/>
                  <a:pt x="19903" y="11664"/>
                </a:cubicBezTo>
                <a:cubicBezTo>
                  <a:pt x="19919" y="11712"/>
                  <a:pt x="19933" y="11766"/>
                  <a:pt x="19946" y="11829"/>
                </a:cubicBezTo>
                <a:cubicBezTo>
                  <a:pt x="19949" y="11848"/>
                  <a:pt x="19951" y="11868"/>
                  <a:pt x="19954" y="11888"/>
                </a:cubicBezTo>
                <a:cubicBezTo>
                  <a:pt x="19977" y="12017"/>
                  <a:pt x="19998" y="12158"/>
                  <a:pt x="20012" y="12345"/>
                </a:cubicBezTo>
                <a:cubicBezTo>
                  <a:pt x="20063" y="13023"/>
                  <a:pt x="19961" y="13255"/>
                  <a:pt x="19613" y="13255"/>
                </a:cubicBezTo>
                <a:cubicBezTo>
                  <a:pt x="19225" y="13255"/>
                  <a:pt x="19164" y="13495"/>
                  <a:pt x="19287" y="14521"/>
                </a:cubicBezTo>
                <a:cubicBezTo>
                  <a:pt x="19341" y="14977"/>
                  <a:pt x="19451" y="15571"/>
                  <a:pt x="19530" y="15840"/>
                </a:cubicBezTo>
                <a:cubicBezTo>
                  <a:pt x="19542" y="15880"/>
                  <a:pt x="19543" y="15903"/>
                  <a:pt x="19553" y="15941"/>
                </a:cubicBezTo>
                <a:cubicBezTo>
                  <a:pt x="19583" y="16033"/>
                  <a:pt x="19605" y="16125"/>
                  <a:pt x="19613" y="16212"/>
                </a:cubicBezTo>
                <a:cubicBezTo>
                  <a:pt x="19613" y="16213"/>
                  <a:pt x="19613" y="16216"/>
                  <a:pt x="19613" y="16217"/>
                </a:cubicBezTo>
                <a:cubicBezTo>
                  <a:pt x="19658" y="16581"/>
                  <a:pt x="19536" y="16863"/>
                  <a:pt x="19108" y="17627"/>
                </a:cubicBezTo>
                <a:cubicBezTo>
                  <a:pt x="18833" y="18115"/>
                  <a:pt x="18677" y="18511"/>
                  <a:pt x="18677" y="18717"/>
                </a:cubicBezTo>
                <a:cubicBezTo>
                  <a:pt x="18677" y="18860"/>
                  <a:pt x="18716" y="18999"/>
                  <a:pt x="18783" y="19127"/>
                </a:cubicBezTo>
                <a:cubicBezTo>
                  <a:pt x="18829" y="19206"/>
                  <a:pt x="18880" y="19278"/>
                  <a:pt x="18948" y="19350"/>
                </a:cubicBezTo>
                <a:cubicBezTo>
                  <a:pt x="19116" y="19529"/>
                  <a:pt x="19357" y="19674"/>
                  <a:pt x="19653" y="19765"/>
                </a:cubicBezTo>
                <a:cubicBezTo>
                  <a:pt x="20108" y="19905"/>
                  <a:pt x="20410" y="19960"/>
                  <a:pt x="20647" y="19919"/>
                </a:cubicBezTo>
                <a:cubicBezTo>
                  <a:pt x="20670" y="19915"/>
                  <a:pt x="20687" y="19899"/>
                  <a:pt x="20709" y="19893"/>
                </a:cubicBezTo>
                <a:cubicBezTo>
                  <a:pt x="20794" y="19870"/>
                  <a:pt x="20874" y="19838"/>
                  <a:pt x="20948" y="19786"/>
                </a:cubicBezTo>
                <a:cubicBezTo>
                  <a:pt x="21020" y="19735"/>
                  <a:pt x="21090" y="19663"/>
                  <a:pt x="21159" y="19584"/>
                </a:cubicBezTo>
                <a:cubicBezTo>
                  <a:pt x="21185" y="19555"/>
                  <a:pt x="21209" y="19538"/>
                  <a:pt x="21236" y="19504"/>
                </a:cubicBezTo>
                <a:cubicBezTo>
                  <a:pt x="21285" y="19443"/>
                  <a:pt x="21313" y="19404"/>
                  <a:pt x="21351" y="19355"/>
                </a:cubicBezTo>
                <a:cubicBezTo>
                  <a:pt x="21584" y="19044"/>
                  <a:pt x="21600" y="18966"/>
                  <a:pt x="21507" y="18733"/>
                </a:cubicBezTo>
                <a:cubicBezTo>
                  <a:pt x="21477" y="18659"/>
                  <a:pt x="21442" y="18611"/>
                  <a:pt x="21406" y="18568"/>
                </a:cubicBezTo>
                <a:cubicBezTo>
                  <a:pt x="21397" y="18559"/>
                  <a:pt x="21389" y="18539"/>
                  <a:pt x="21379" y="18531"/>
                </a:cubicBezTo>
                <a:cubicBezTo>
                  <a:pt x="21359" y="18513"/>
                  <a:pt x="21335" y="18515"/>
                  <a:pt x="21313" y="18504"/>
                </a:cubicBezTo>
                <a:cubicBezTo>
                  <a:pt x="21281" y="18490"/>
                  <a:pt x="21249" y="18475"/>
                  <a:pt x="21212" y="18472"/>
                </a:cubicBezTo>
                <a:cubicBezTo>
                  <a:pt x="21089" y="18476"/>
                  <a:pt x="20923" y="18551"/>
                  <a:pt x="20679" y="18707"/>
                </a:cubicBezTo>
                <a:cubicBezTo>
                  <a:pt x="20289" y="18956"/>
                  <a:pt x="19556" y="18884"/>
                  <a:pt x="19389" y="18627"/>
                </a:cubicBezTo>
                <a:cubicBezTo>
                  <a:pt x="19389" y="18626"/>
                  <a:pt x="19387" y="18627"/>
                  <a:pt x="19387" y="18627"/>
                </a:cubicBezTo>
                <a:cubicBezTo>
                  <a:pt x="19363" y="18593"/>
                  <a:pt x="19351" y="18556"/>
                  <a:pt x="19351" y="18515"/>
                </a:cubicBezTo>
                <a:cubicBezTo>
                  <a:pt x="19351" y="18463"/>
                  <a:pt x="19390" y="18341"/>
                  <a:pt x="19451" y="18185"/>
                </a:cubicBezTo>
                <a:cubicBezTo>
                  <a:pt x="19512" y="18029"/>
                  <a:pt x="19595" y="17838"/>
                  <a:pt x="19688" y="17653"/>
                </a:cubicBezTo>
                <a:cubicBezTo>
                  <a:pt x="19873" y="17284"/>
                  <a:pt x="20198" y="16578"/>
                  <a:pt x="20411" y="16079"/>
                </a:cubicBezTo>
                <a:cubicBezTo>
                  <a:pt x="20647" y="15524"/>
                  <a:pt x="20773" y="15134"/>
                  <a:pt x="20794" y="14792"/>
                </a:cubicBezTo>
                <a:cubicBezTo>
                  <a:pt x="20805" y="14621"/>
                  <a:pt x="20792" y="14464"/>
                  <a:pt x="20752" y="14302"/>
                </a:cubicBezTo>
                <a:cubicBezTo>
                  <a:pt x="20752" y="14302"/>
                  <a:pt x="20752" y="14298"/>
                  <a:pt x="20752" y="14297"/>
                </a:cubicBezTo>
                <a:cubicBezTo>
                  <a:pt x="20732" y="14217"/>
                  <a:pt x="20705" y="14136"/>
                  <a:pt x="20673" y="14052"/>
                </a:cubicBezTo>
                <a:cubicBezTo>
                  <a:pt x="20641" y="13968"/>
                  <a:pt x="20602" y="13883"/>
                  <a:pt x="20558" y="13792"/>
                </a:cubicBezTo>
                <a:cubicBezTo>
                  <a:pt x="20347" y="13359"/>
                  <a:pt x="20319" y="13218"/>
                  <a:pt x="20338" y="12648"/>
                </a:cubicBezTo>
                <a:cubicBezTo>
                  <a:pt x="20343" y="12494"/>
                  <a:pt x="20349" y="12374"/>
                  <a:pt x="20357" y="12281"/>
                </a:cubicBezTo>
                <a:cubicBezTo>
                  <a:pt x="20383" y="11995"/>
                  <a:pt x="20445" y="11953"/>
                  <a:pt x="20679" y="11840"/>
                </a:cubicBezTo>
                <a:cubicBezTo>
                  <a:pt x="20877" y="11745"/>
                  <a:pt x="20999" y="11600"/>
                  <a:pt x="20999" y="11457"/>
                </a:cubicBezTo>
                <a:cubicBezTo>
                  <a:pt x="20999" y="11266"/>
                  <a:pt x="20782" y="10956"/>
                  <a:pt x="20583" y="10813"/>
                </a:cubicBezTo>
                <a:cubicBezTo>
                  <a:pt x="20517" y="10766"/>
                  <a:pt x="20453" y="10734"/>
                  <a:pt x="20400" y="10734"/>
                </a:cubicBezTo>
                <a:cubicBezTo>
                  <a:pt x="20306" y="10734"/>
                  <a:pt x="20186" y="10399"/>
                  <a:pt x="19999" y="9606"/>
                </a:cubicBezTo>
                <a:cubicBezTo>
                  <a:pt x="19916" y="9256"/>
                  <a:pt x="19859" y="8985"/>
                  <a:pt x="19826" y="8771"/>
                </a:cubicBezTo>
                <a:cubicBezTo>
                  <a:pt x="19817" y="8718"/>
                  <a:pt x="19815" y="8676"/>
                  <a:pt x="19809" y="8633"/>
                </a:cubicBezTo>
                <a:cubicBezTo>
                  <a:pt x="19803" y="8584"/>
                  <a:pt x="19801" y="8544"/>
                  <a:pt x="19799" y="8505"/>
                </a:cubicBezTo>
                <a:cubicBezTo>
                  <a:pt x="19795" y="8435"/>
                  <a:pt x="19791" y="8362"/>
                  <a:pt x="19803" y="8329"/>
                </a:cubicBezTo>
                <a:cubicBezTo>
                  <a:pt x="19826" y="8208"/>
                  <a:pt x="19897" y="8217"/>
                  <a:pt x="20025" y="8361"/>
                </a:cubicBezTo>
                <a:cubicBezTo>
                  <a:pt x="20146" y="8499"/>
                  <a:pt x="20249" y="8552"/>
                  <a:pt x="20325" y="8542"/>
                </a:cubicBezTo>
                <a:cubicBezTo>
                  <a:pt x="20330" y="8541"/>
                  <a:pt x="20336" y="8549"/>
                  <a:pt x="20340" y="8547"/>
                </a:cubicBezTo>
                <a:cubicBezTo>
                  <a:pt x="20358" y="8543"/>
                  <a:pt x="20368" y="8518"/>
                  <a:pt x="20383" y="8505"/>
                </a:cubicBezTo>
                <a:cubicBezTo>
                  <a:pt x="20400" y="8488"/>
                  <a:pt x="20421" y="8477"/>
                  <a:pt x="20432" y="8446"/>
                </a:cubicBezTo>
                <a:cubicBezTo>
                  <a:pt x="20450" y="8396"/>
                  <a:pt x="20459" y="8326"/>
                  <a:pt x="20460" y="8239"/>
                </a:cubicBezTo>
                <a:cubicBezTo>
                  <a:pt x="20458" y="8094"/>
                  <a:pt x="20431" y="7922"/>
                  <a:pt x="20396" y="7808"/>
                </a:cubicBezTo>
                <a:cubicBezTo>
                  <a:pt x="20394" y="7805"/>
                  <a:pt x="20393" y="7800"/>
                  <a:pt x="20391" y="7797"/>
                </a:cubicBezTo>
                <a:cubicBezTo>
                  <a:pt x="20380" y="7780"/>
                  <a:pt x="20373" y="7754"/>
                  <a:pt x="20370" y="7718"/>
                </a:cubicBezTo>
                <a:cubicBezTo>
                  <a:pt x="20370" y="7717"/>
                  <a:pt x="20370" y="7713"/>
                  <a:pt x="20370" y="7712"/>
                </a:cubicBezTo>
                <a:cubicBezTo>
                  <a:pt x="20326" y="7579"/>
                  <a:pt x="20336" y="7465"/>
                  <a:pt x="20413" y="7255"/>
                </a:cubicBezTo>
                <a:cubicBezTo>
                  <a:pt x="20473" y="7089"/>
                  <a:pt x="20613" y="6401"/>
                  <a:pt x="20724" y="5723"/>
                </a:cubicBezTo>
                <a:cubicBezTo>
                  <a:pt x="20735" y="5659"/>
                  <a:pt x="20747" y="5601"/>
                  <a:pt x="20758" y="5537"/>
                </a:cubicBezTo>
                <a:cubicBezTo>
                  <a:pt x="20760" y="5528"/>
                  <a:pt x="20761" y="5519"/>
                  <a:pt x="20762" y="5510"/>
                </a:cubicBezTo>
                <a:cubicBezTo>
                  <a:pt x="20804" y="5252"/>
                  <a:pt x="20853" y="5005"/>
                  <a:pt x="20901" y="4776"/>
                </a:cubicBezTo>
                <a:cubicBezTo>
                  <a:pt x="20903" y="4766"/>
                  <a:pt x="20905" y="4750"/>
                  <a:pt x="20907" y="4739"/>
                </a:cubicBezTo>
                <a:cubicBezTo>
                  <a:pt x="20970" y="4443"/>
                  <a:pt x="21029" y="4199"/>
                  <a:pt x="21069" y="4106"/>
                </a:cubicBezTo>
                <a:cubicBezTo>
                  <a:pt x="21071" y="4103"/>
                  <a:pt x="21071" y="4104"/>
                  <a:pt x="21072" y="4101"/>
                </a:cubicBezTo>
                <a:cubicBezTo>
                  <a:pt x="21116" y="3982"/>
                  <a:pt x="21143" y="3860"/>
                  <a:pt x="21163" y="3744"/>
                </a:cubicBezTo>
                <a:cubicBezTo>
                  <a:pt x="21174" y="3677"/>
                  <a:pt x="21186" y="3613"/>
                  <a:pt x="21191" y="3542"/>
                </a:cubicBezTo>
                <a:cubicBezTo>
                  <a:pt x="21191" y="3536"/>
                  <a:pt x="21195" y="3528"/>
                  <a:pt x="21195" y="3521"/>
                </a:cubicBezTo>
                <a:cubicBezTo>
                  <a:pt x="21195" y="3519"/>
                  <a:pt x="21195" y="3518"/>
                  <a:pt x="21195" y="3516"/>
                </a:cubicBezTo>
                <a:cubicBezTo>
                  <a:pt x="21195" y="3515"/>
                  <a:pt x="21195" y="3511"/>
                  <a:pt x="21195" y="3510"/>
                </a:cubicBezTo>
                <a:cubicBezTo>
                  <a:pt x="21214" y="3072"/>
                  <a:pt x="21057" y="2678"/>
                  <a:pt x="20758" y="2362"/>
                </a:cubicBezTo>
                <a:cubicBezTo>
                  <a:pt x="20718" y="2323"/>
                  <a:pt x="20675" y="2282"/>
                  <a:pt x="20630" y="2245"/>
                </a:cubicBezTo>
                <a:cubicBezTo>
                  <a:pt x="20376" y="2021"/>
                  <a:pt x="20050" y="1849"/>
                  <a:pt x="19645" y="1750"/>
                </a:cubicBezTo>
                <a:cubicBezTo>
                  <a:pt x="19531" y="1722"/>
                  <a:pt x="19445" y="1700"/>
                  <a:pt x="19381" y="1691"/>
                </a:cubicBezTo>
                <a:cubicBezTo>
                  <a:pt x="19347" y="1687"/>
                  <a:pt x="19327" y="1688"/>
                  <a:pt x="19304" y="1691"/>
                </a:cubicBezTo>
                <a:close/>
                <a:moveTo>
                  <a:pt x="15926" y="4702"/>
                </a:moveTo>
                <a:cubicBezTo>
                  <a:pt x="15887" y="4695"/>
                  <a:pt x="15856" y="4710"/>
                  <a:pt x="15841" y="4750"/>
                </a:cubicBezTo>
                <a:cubicBezTo>
                  <a:pt x="15820" y="4801"/>
                  <a:pt x="15852" y="5017"/>
                  <a:pt x="15911" y="5228"/>
                </a:cubicBezTo>
                <a:cubicBezTo>
                  <a:pt x="15915" y="5241"/>
                  <a:pt x="15916" y="5253"/>
                  <a:pt x="15919" y="5266"/>
                </a:cubicBezTo>
                <a:cubicBezTo>
                  <a:pt x="15922" y="5276"/>
                  <a:pt x="15923" y="5282"/>
                  <a:pt x="15926" y="5292"/>
                </a:cubicBezTo>
                <a:cubicBezTo>
                  <a:pt x="15930" y="5310"/>
                  <a:pt x="15933" y="5333"/>
                  <a:pt x="15936" y="5351"/>
                </a:cubicBezTo>
                <a:cubicBezTo>
                  <a:pt x="15950" y="5411"/>
                  <a:pt x="15965" y="5467"/>
                  <a:pt x="15975" y="5532"/>
                </a:cubicBezTo>
                <a:cubicBezTo>
                  <a:pt x="15987" y="5616"/>
                  <a:pt x="15995" y="5704"/>
                  <a:pt x="16000" y="5798"/>
                </a:cubicBezTo>
                <a:cubicBezTo>
                  <a:pt x="16004" y="5861"/>
                  <a:pt x="16004" y="5928"/>
                  <a:pt x="16005" y="5994"/>
                </a:cubicBezTo>
                <a:cubicBezTo>
                  <a:pt x="16005" y="6032"/>
                  <a:pt x="16007" y="6072"/>
                  <a:pt x="16007" y="6111"/>
                </a:cubicBezTo>
                <a:cubicBezTo>
                  <a:pt x="16006" y="6172"/>
                  <a:pt x="16004" y="6235"/>
                  <a:pt x="16000" y="6298"/>
                </a:cubicBezTo>
                <a:cubicBezTo>
                  <a:pt x="15998" y="6349"/>
                  <a:pt x="15994" y="6399"/>
                  <a:pt x="15990" y="6452"/>
                </a:cubicBezTo>
                <a:cubicBezTo>
                  <a:pt x="15976" y="6618"/>
                  <a:pt x="15955" y="6794"/>
                  <a:pt x="15926" y="6973"/>
                </a:cubicBezTo>
                <a:cubicBezTo>
                  <a:pt x="15910" y="7072"/>
                  <a:pt x="15889" y="7170"/>
                  <a:pt x="15868" y="7271"/>
                </a:cubicBezTo>
                <a:cubicBezTo>
                  <a:pt x="15854" y="7343"/>
                  <a:pt x="15838" y="7416"/>
                  <a:pt x="15821" y="7489"/>
                </a:cubicBezTo>
                <a:cubicBezTo>
                  <a:pt x="15798" y="7590"/>
                  <a:pt x="15781" y="7691"/>
                  <a:pt x="15753" y="7792"/>
                </a:cubicBezTo>
                <a:cubicBezTo>
                  <a:pt x="15728" y="7881"/>
                  <a:pt x="15707" y="7934"/>
                  <a:pt x="15683" y="8010"/>
                </a:cubicBezTo>
                <a:cubicBezTo>
                  <a:pt x="15662" y="8081"/>
                  <a:pt x="15644" y="8146"/>
                  <a:pt x="15621" y="8218"/>
                </a:cubicBezTo>
                <a:cubicBezTo>
                  <a:pt x="15558" y="8416"/>
                  <a:pt x="15519" y="8508"/>
                  <a:pt x="15489" y="8473"/>
                </a:cubicBezTo>
                <a:cubicBezTo>
                  <a:pt x="15488" y="8472"/>
                  <a:pt x="15485" y="8479"/>
                  <a:pt x="15484" y="8478"/>
                </a:cubicBezTo>
                <a:cubicBezTo>
                  <a:pt x="15484" y="8477"/>
                  <a:pt x="15483" y="8469"/>
                  <a:pt x="15482" y="8468"/>
                </a:cubicBezTo>
                <a:cubicBezTo>
                  <a:pt x="15466" y="8438"/>
                  <a:pt x="15454" y="8342"/>
                  <a:pt x="15442" y="8218"/>
                </a:cubicBezTo>
                <a:cubicBezTo>
                  <a:pt x="15440" y="8202"/>
                  <a:pt x="15437" y="8197"/>
                  <a:pt x="15435" y="8180"/>
                </a:cubicBezTo>
                <a:cubicBezTo>
                  <a:pt x="15427" y="8089"/>
                  <a:pt x="15416" y="7943"/>
                  <a:pt x="15408" y="7803"/>
                </a:cubicBezTo>
                <a:cubicBezTo>
                  <a:pt x="15404" y="7740"/>
                  <a:pt x="15398" y="7693"/>
                  <a:pt x="15395" y="7627"/>
                </a:cubicBezTo>
                <a:cubicBezTo>
                  <a:pt x="15392" y="7568"/>
                  <a:pt x="15386" y="7510"/>
                  <a:pt x="15382" y="7452"/>
                </a:cubicBezTo>
                <a:cubicBezTo>
                  <a:pt x="15359" y="7116"/>
                  <a:pt x="15285" y="6687"/>
                  <a:pt x="15205" y="6441"/>
                </a:cubicBezTo>
                <a:cubicBezTo>
                  <a:pt x="15069" y="6080"/>
                  <a:pt x="15000" y="6031"/>
                  <a:pt x="14676" y="6074"/>
                </a:cubicBezTo>
                <a:cubicBezTo>
                  <a:pt x="14192" y="6138"/>
                  <a:pt x="14159" y="6481"/>
                  <a:pt x="14535" y="7611"/>
                </a:cubicBezTo>
                <a:cubicBezTo>
                  <a:pt x="14630" y="7896"/>
                  <a:pt x="14700" y="8137"/>
                  <a:pt x="14749" y="8324"/>
                </a:cubicBezTo>
                <a:cubicBezTo>
                  <a:pt x="14864" y="8653"/>
                  <a:pt x="14961" y="8876"/>
                  <a:pt x="15019" y="8930"/>
                </a:cubicBezTo>
                <a:cubicBezTo>
                  <a:pt x="15112" y="9016"/>
                  <a:pt x="15138" y="9111"/>
                  <a:pt x="15098" y="9223"/>
                </a:cubicBezTo>
                <a:cubicBezTo>
                  <a:pt x="15098" y="9224"/>
                  <a:pt x="15099" y="9227"/>
                  <a:pt x="15098" y="9228"/>
                </a:cubicBezTo>
                <a:cubicBezTo>
                  <a:pt x="15087" y="9259"/>
                  <a:pt x="15058" y="9291"/>
                  <a:pt x="15037" y="9324"/>
                </a:cubicBezTo>
                <a:cubicBezTo>
                  <a:pt x="15016" y="9357"/>
                  <a:pt x="15004" y="9389"/>
                  <a:pt x="14973" y="9425"/>
                </a:cubicBezTo>
                <a:cubicBezTo>
                  <a:pt x="14914" y="9493"/>
                  <a:pt x="14837" y="9567"/>
                  <a:pt x="14738" y="9648"/>
                </a:cubicBezTo>
                <a:cubicBezTo>
                  <a:pt x="14554" y="9801"/>
                  <a:pt x="14381" y="10061"/>
                  <a:pt x="14333" y="10255"/>
                </a:cubicBezTo>
                <a:cubicBezTo>
                  <a:pt x="14239" y="10715"/>
                  <a:pt x="14257" y="11774"/>
                  <a:pt x="14371" y="12584"/>
                </a:cubicBezTo>
                <a:cubicBezTo>
                  <a:pt x="14399" y="12779"/>
                  <a:pt x="14421" y="13040"/>
                  <a:pt x="14439" y="13308"/>
                </a:cubicBezTo>
                <a:cubicBezTo>
                  <a:pt x="14458" y="13580"/>
                  <a:pt x="14471" y="13857"/>
                  <a:pt x="14471" y="14074"/>
                </a:cubicBezTo>
                <a:cubicBezTo>
                  <a:pt x="14471" y="14294"/>
                  <a:pt x="14482" y="14530"/>
                  <a:pt x="14501" y="14739"/>
                </a:cubicBezTo>
                <a:cubicBezTo>
                  <a:pt x="14506" y="14787"/>
                  <a:pt x="14513" y="14826"/>
                  <a:pt x="14518" y="14872"/>
                </a:cubicBezTo>
                <a:cubicBezTo>
                  <a:pt x="14525" y="14925"/>
                  <a:pt x="14530" y="14985"/>
                  <a:pt x="14538" y="15031"/>
                </a:cubicBezTo>
                <a:cubicBezTo>
                  <a:pt x="14550" y="15114"/>
                  <a:pt x="14563" y="15181"/>
                  <a:pt x="14578" y="15233"/>
                </a:cubicBezTo>
                <a:cubicBezTo>
                  <a:pt x="14578" y="15235"/>
                  <a:pt x="14578" y="15237"/>
                  <a:pt x="14578" y="15239"/>
                </a:cubicBezTo>
                <a:cubicBezTo>
                  <a:pt x="14578" y="15240"/>
                  <a:pt x="14580" y="15242"/>
                  <a:pt x="14580" y="15244"/>
                </a:cubicBezTo>
                <a:cubicBezTo>
                  <a:pt x="14680" y="15598"/>
                  <a:pt x="14719" y="15609"/>
                  <a:pt x="15369" y="15515"/>
                </a:cubicBezTo>
                <a:cubicBezTo>
                  <a:pt x="15530" y="15492"/>
                  <a:pt x="15637" y="15473"/>
                  <a:pt x="15755" y="15451"/>
                </a:cubicBezTo>
                <a:cubicBezTo>
                  <a:pt x="15817" y="15440"/>
                  <a:pt x="15901" y="15431"/>
                  <a:pt x="15954" y="15419"/>
                </a:cubicBezTo>
                <a:cubicBezTo>
                  <a:pt x="15958" y="15419"/>
                  <a:pt x="15960" y="15415"/>
                  <a:pt x="15964" y="15414"/>
                </a:cubicBezTo>
                <a:cubicBezTo>
                  <a:pt x="16408" y="15314"/>
                  <a:pt x="16506" y="15191"/>
                  <a:pt x="16591" y="14866"/>
                </a:cubicBezTo>
                <a:cubicBezTo>
                  <a:pt x="16610" y="14793"/>
                  <a:pt x="16625" y="14729"/>
                  <a:pt x="16636" y="14664"/>
                </a:cubicBezTo>
                <a:cubicBezTo>
                  <a:pt x="16649" y="14480"/>
                  <a:pt x="16650" y="14274"/>
                  <a:pt x="16636" y="14084"/>
                </a:cubicBezTo>
                <a:cubicBezTo>
                  <a:pt x="16632" y="14047"/>
                  <a:pt x="16629" y="14014"/>
                  <a:pt x="16623" y="13973"/>
                </a:cubicBezTo>
                <a:cubicBezTo>
                  <a:pt x="16565" y="13558"/>
                  <a:pt x="16574" y="13363"/>
                  <a:pt x="16681" y="12898"/>
                </a:cubicBezTo>
                <a:cubicBezTo>
                  <a:pt x="16798" y="12388"/>
                  <a:pt x="16890" y="11413"/>
                  <a:pt x="16917" y="10664"/>
                </a:cubicBezTo>
                <a:cubicBezTo>
                  <a:pt x="16930" y="10268"/>
                  <a:pt x="16929" y="9917"/>
                  <a:pt x="16896" y="9750"/>
                </a:cubicBezTo>
                <a:cubicBezTo>
                  <a:pt x="16763" y="9162"/>
                  <a:pt x="16457" y="8929"/>
                  <a:pt x="16045" y="9106"/>
                </a:cubicBezTo>
                <a:cubicBezTo>
                  <a:pt x="15975" y="9136"/>
                  <a:pt x="15935" y="9130"/>
                  <a:pt x="15881" y="9143"/>
                </a:cubicBezTo>
                <a:cubicBezTo>
                  <a:pt x="15773" y="9177"/>
                  <a:pt x="15679" y="9199"/>
                  <a:pt x="15640" y="9159"/>
                </a:cubicBezTo>
                <a:cubicBezTo>
                  <a:pt x="15530" y="9072"/>
                  <a:pt x="15618" y="8793"/>
                  <a:pt x="15909" y="8329"/>
                </a:cubicBezTo>
                <a:cubicBezTo>
                  <a:pt x="16195" y="7873"/>
                  <a:pt x="16405" y="7251"/>
                  <a:pt x="16499" y="6638"/>
                </a:cubicBezTo>
                <a:cubicBezTo>
                  <a:pt x="16513" y="6510"/>
                  <a:pt x="16530" y="6387"/>
                  <a:pt x="16538" y="6239"/>
                </a:cubicBezTo>
                <a:cubicBezTo>
                  <a:pt x="16546" y="6085"/>
                  <a:pt x="16550" y="5969"/>
                  <a:pt x="16549" y="5867"/>
                </a:cubicBezTo>
                <a:cubicBezTo>
                  <a:pt x="16516" y="5556"/>
                  <a:pt x="16345" y="5153"/>
                  <a:pt x="16173" y="4909"/>
                </a:cubicBezTo>
                <a:cubicBezTo>
                  <a:pt x="16080" y="4798"/>
                  <a:pt x="15991" y="4714"/>
                  <a:pt x="15926" y="4702"/>
                </a:cubicBezTo>
                <a:close/>
                <a:moveTo>
                  <a:pt x="19860" y="5260"/>
                </a:moveTo>
                <a:cubicBezTo>
                  <a:pt x="19950" y="5249"/>
                  <a:pt x="20010" y="5311"/>
                  <a:pt x="20059" y="5457"/>
                </a:cubicBezTo>
                <a:cubicBezTo>
                  <a:pt x="20136" y="5691"/>
                  <a:pt x="20122" y="5781"/>
                  <a:pt x="19952" y="6127"/>
                </a:cubicBezTo>
                <a:cubicBezTo>
                  <a:pt x="19699" y="6643"/>
                  <a:pt x="19602" y="6641"/>
                  <a:pt x="19506" y="6117"/>
                </a:cubicBezTo>
                <a:cubicBezTo>
                  <a:pt x="19415" y="5619"/>
                  <a:pt x="19468" y="5446"/>
                  <a:pt x="19760" y="5292"/>
                </a:cubicBezTo>
                <a:cubicBezTo>
                  <a:pt x="19798" y="5273"/>
                  <a:pt x="19830" y="5264"/>
                  <a:pt x="19860" y="5260"/>
                </a:cubicBezTo>
                <a:close/>
                <a:moveTo>
                  <a:pt x="15887" y="11138"/>
                </a:moveTo>
                <a:cubicBezTo>
                  <a:pt x="15937" y="11149"/>
                  <a:pt x="15972" y="11186"/>
                  <a:pt x="15986" y="11239"/>
                </a:cubicBezTo>
                <a:cubicBezTo>
                  <a:pt x="16053" y="11511"/>
                  <a:pt x="15802" y="12454"/>
                  <a:pt x="15550" y="12877"/>
                </a:cubicBezTo>
                <a:cubicBezTo>
                  <a:pt x="15427" y="13085"/>
                  <a:pt x="15291" y="13255"/>
                  <a:pt x="15248" y="13255"/>
                </a:cubicBezTo>
                <a:cubicBezTo>
                  <a:pt x="15104" y="13255"/>
                  <a:pt x="14803" y="12302"/>
                  <a:pt x="14789" y="11808"/>
                </a:cubicBezTo>
                <a:cubicBezTo>
                  <a:pt x="14775" y="11331"/>
                  <a:pt x="14781" y="11322"/>
                  <a:pt x="15120" y="11303"/>
                </a:cubicBezTo>
                <a:cubicBezTo>
                  <a:pt x="15310" y="11292"/>
                  <a:pt x="15574" y="11231"/>
                  <a:pt x="15704" y="11170"/>
                </a:cubicBezTo>
                <a:cubicBezTo>
                  <a:pt x="15775" y="11136"/>
                  <a:pt x="15838" y="11126"/>
                  <a:pt x="15887" y="11138"/>
                </a:cubicBezTo>
                <a:close/>
                <a:moveTo>
                  <a:pt x="19892" y="14691"/>
                </a:moveTo>
                <a:cubicBezTo>
                  <a:pt x="19963" y="14683"/>
                  <a:pt x="20011" y="14881"/>
                  <a:pt x="19956" y="15100"/>
                </a:cubicBezTo>
                <a:cubicBezTo>
                  <a:pt x="19905" y="15308"/>
                  <a:pt x="19809" y="15314"/>
                  <a:pt x="19760" y="15116"/>
                </a:cubicBezTo>
                <a:cubicBezTo>
                  <a:pt x="19740" y="15034"/>
                  <a:pt x="19764" y="14883"/>
                  <a:pt x="19816" y="14776"/>
                </a:cubicBezTo>
                <a:cubicBezTo>
                  <a:pt x="19842" y="14722"/>
                  <a:pt x="19869" y="14693"/>
                  <a:pt x="19892" y="14691"/>
                </a:cubicBezTo>
                <a:close/>
              </a:path>
            </a:pathLst>
          </a:custGeom>
          <a:ln w="12700">
            <a:miter lim="400000"/>
            <a:headEnd/>
            <a:tailEnd/>
          </a:ln>
          <a:effectLst/>
        </p:spPr>
      </p:pic>
    </p:spTree>
  </p:cSld>
  <p:clrMapOvr>
    <a:masterClrMapping/>
  </p:clrMapOvr>
  <p:hf sldNum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lIns="91440" tIns="45720" rIns="91440" bIns="4572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600206"/>
            <a:ext cx="10975658" cy="4525963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1502" y="274639"/>
            <a:ext cx="2743914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274639"/>
            <a:ext cx="802849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5" Type="http://schemas.openxmlformats.org/officeDocument/2006/relationships/theme" Target="../theme/theme1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1" y="0"/>
            <a:ext cx="12195175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88000">
                <a:schemeClr val="bg1">
                  <a:lumMod val="9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</p:sldLayoutIdLst>
  <p:hf sldNum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方正黑体简体" panose="03000509000000000000" pitchFamily="2" charset="-122"/>
          <a:ea typeface="方正黑体简体" panose="03000509000000000000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方正黑体简体" panose="03000509000000000000" pitchFamily="2" charset="-122"/>
          <a:ea typeface="方正黑体简体" panose="03000509000000000000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方正黑体简体" panose="03000509000000000000" pitchFamily="2" charset="-122"/>
          <a:ea typeface="方正黑体简体" panose="03000509000000000000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方正黑体简体" panose="03000509000000000000" pitchFamily="2" charset="-122"/>
          <a:ea typeface="方正黑体简体" panose="03000509000000000000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方正黑体简体" panose="03000509000000000000" pitchFamily="2" charset="-122"/>
          <a:ea typeface="方正黑体简体" panose="03000509000000000000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方正黑体简体" panose="03000509000000000000" pitchFamily="2" charset="-122"/>
          <a:ea typeface="方正黑体简体" panose="03000509000000000000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hyperlink" Target="https://yjs.hbue.edu.cn/" TargetMode="Externa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4621827" y="4077304"/>
            <a:ext cx="3146868" cy="662221"/>
          </a:xfrm>
          <a:prstGeom prst="roundRect">
            <a:avLst>
              <a:gd name="adj" fmla="val 50000"/>
            </a:avLst>
          </a:prstGeom>
          <a:solidFill>
            <a:srgbClr val="2F5596"/>
          </a:solidFill>
          <a:ln w="12700">
            <a:noFill/>
          </a:ln>
          <a:effectLst>
            <a:outerShdw blurRad="1016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超星博雅研究生教育集团</a:t>
            </a:r>
            <a:endParaRPr lang="en-US" altLang="zh-CN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616724" y="3771962"/>
            <a:ext cx="3048634" cy="161094"/>
            <a:chOff x="3200400" y="4092023"/>
            <a:chExt cx="5275414" cy="244152"/>
          </a:xfrm>
          <a:solidFill>
            <a:schemeClr val="accent2"/>
          </a:solidFill>
        </p:grpSpPr>
        <p:sp>
          <p:nvSpPr>
            <p:cNvPr id="8" name="菱形 7"/>
            <p:cNvSpPr/>
            <p:nvPr/>
          </p:nvSpPr>
          <p:spPr bwMode="auto">
            <a:xfrm>
              <a:off x="5781501" y="4092023"/>
              <a:ext cx="113211" cy="244152"/>
            </a:xfrm>
            <a:prstGeom prst="diamond">
              <a:avLst/>
            </a:prstGeom>
            <a:solidFill>
              <a:srgbClr val="2F5596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zh-CN" altLang="en-US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200400" y="4220899"/>
              <a:ext cx="2514600" cy="0"/>
            </a:xfrm>
            <a:prstGeom prst="line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961214" y="4220899"/>
              <a:ext cx="2514600" cy="0"/>
            </a:xfrm>
            <a:prstGeom prst="line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1921123" y="1938262"/>
            <a:ext cx="8352928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4800" b="1" dirty="0">
                <a:solidFill>
                  <a:srgbClr val="2F5596"/>
                </a:solidFill>
                <a:effectLst>
                  <a:outerShdw blurRad="25400" dist="25400" dir="2700000" algn="tl">
                    <a:srgbClr val="000000">
                      <a:alpha val="34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湖北经济学院研究生</a:t>
            </a:r>
            <a:r>
              <a:rPr lang="zh-CN" sz="4800" b="1" dirty="0">
                <a:solidFill>
                  <a:srgbClr val="2F5596"/>
                </a:solidFill>
                <a:effectLst>
                  <a:outerShdw blurRad="25400" dist="25400" dir="2700000" algn="tl">
                    <a:srgbClr val="000000">
                      <a:alpha val="34000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/>
              </a:rPr>
              <a:t>开题申请</a:t>
            </a:r>
            <a:r>
              <a:rPr lang="zh-CN" sz="4800" b="1" dirty="0">
                <a:solidFill>
                  <a:srgbClr val="2F5596"/>
                </a:solidFill>
                <a:effectLst>
                  <a:outerShdw blurRad="25400" dist="25400" dir="2700000" algn="tl">
                    <a:srgbClr val="000000">
                      <a:alpha val="34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操作手册</a:t>
            </a:r>
            <a:r>
              <a:rPr lang="en-US" altLang="zh-CN" sz="4800" b="1" dirty="0">
                <a:solidFill>
                  <a:srgbClr val="2F5596"/>
                </a:solidFill>
                <a:effectLst>
                  <a:outerShdw blurRad="25400" dist="25400" dir="2700000" algn="tl">
                    <a:srgbClr val="000000">
                      <a:alpha val="34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lang="zh-CN" altLang="en-US" sz="4800" b="1" dirty="0">
                <a:solidFill>
                  <a:srgbClr val="2F5596"/>
                </a:solidFill>
                <a:effectLst>
                  <a:outerShdw blurRad="25400" dist="25400" dir="2700000" algn="tl">
                    <a:srgbClr val="000000">
                      <a:alpha val="34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学生端</a:t>
            </a:r>
            <a:endParaRPr lang="zh-CN" altLang="en-US" sz="4800" b="1" dirty="0">
              <a:solidFill>
                <a:srgbClr val="2F5596"/>
              </a:solidFill>
              <a:effectLst>
                <a:outerShdw blurRad="25400" dist="25400" dir="2700000" algn="tl">
                  <a:srgbClr val="000000">
                    <a:alpha val="34000"/>
                  </a:srgbClr>
                </a:out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085" y="1988820"/>
            <a:ext cx="5892800" cy="3979545"/>
          </a:xfrm>
          <a:prstGeom prst="rect">
            <a:avLst/>
          </a:prstGeom>
        </p:spPr>
      </p:pic>
      <p:sp>
        <p:nvSpPr>
          <p:cNvPr id="3" name="TextBox 7"/>
          <p:cNvSpPr txBox="1"/>
          <p:nvPr/>
        </p:nvSpPr>
        <p:spPr>
          <a:xfrm>
            <a:off x="553085" y="404495"/>
            <a:ext cx="8741410" cy="119888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sz="24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Helvetica Neue" panose="02000503000000020004"/>
              </a:rPr>
              <a:t>登录网址：</a:t>
            </a:r>
            <a:r>
              <a:rPr lang="zh-CN" sz="24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Helvetica Neue" panose="02000503000000020004"/>
                <a:hlinkClick r:id="rId2" action="ppaction://hlinkfile"/>
              </a:rPr>
              <a:t>https://yjs.hbue.edu.cn/</a:t>
            </a:r>
            <a:endParaRPr lang="zh-CN" sz="24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Helvetica Neue" panose="02000503000000020004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zh-CN" altLang="en-US" sz="24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Helvetica Neue" panose="02000503000000020004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Helvetica Neue" panose="02000503000000020004"/>
              </a:rPr>
              <a:t>点击信息管理系统，进行统一身份认证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Helvetica Neue" panose="02000503000000020004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l="14639"/>
          <a:stretch>
            <a:fillRect/>
          </a:stretch>
        </p:blipFill>
        <p:spPr>
          <a:xfrm>
            <a:off x="6673850" y="1988820"/>
            <a:ext cx="5194935" cy="3727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>
        <p:blinds dir="vert"/>
      </p:transition>
    </mc:Choice>
    <mc:Fallback>
      <p:transition spd="slow" advClick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841375" y="1052830"/>
            <a:ext cx="10001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点击左侧菜单栏中的【</a:t>
            </a:r>
            <a:r>
              <a:rPr lang="zh-CN" altLang="en-US">
                <a:solidFill>
                  <a:schemeClr val="tx1"/>
                </a:solidFill>
              </a:rPr>
              <a:t>学位论文</a:t>
            </a:r>
            <a:r>
              <a:rPr lang="zh-CN" altLang="en-US"/>
              <a:t>】</a:t>
            </a:r>
            <a:r>
              <a:rPr lang="en-US" altLang="zh-CN"/>
              <a:t>→</a:t>
            </a:r>
            <a:r>
              <a:rPr lang="zh-CN" altLang="en-US"/>
              <a:t>【</a:t>
            </a:r>
            <a:r>
              <a:rPr lang="zh-CN" altLang="en-US">
                <a:solidFill>
                  <a:schemeClr val="tx1"/>
                </a:solidFill>
              </a:rPr>
              <a:t>开题申请</a:t>
            </a:r>
            <a:r>
              <a:rPr lang="zh-CN" altLang="en-US"/>
              <a:t>】</a:t>
            </a:r>
            <a:r>
              <a:rPr lang="zh-CN" altLang="en-US">
                <a:solidFill>
                  <a:schemeClr val="tx1"/>
                </a:solidFill>
              </a:rPr>
              <a:t>提交自己的</a:t>
            </a:r>
            <a:r>
              <a:rPr lang="zh-CN" altLang="en-US">
                <a:solidFill>
                  <a:schemeClr val="tx1"/>
                </a:solidFill>
              </a:rPr>
              <a:t>开题申请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8940" y="332105"/>
            <a:ext cx="5334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Helvetica Neue" panose="02000503000000020004"/>
              </a:rPr>
              <a:t>论文查重版提交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sym typeface="Helvetica Neue" panose="02000503000000020004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285" y="1556385"/>
            <a:ext cx="9309100" cy="34296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130" y="4148455"/>
            <a:ext cx="11256645" cy="23825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841375" y="1052830"/>
            <a:ext cx="10001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tx1"/>
                </a:solidFill>
              </a:rPr>
              <a:t>在填写</a:t>
            </a:r>
            <a:r>
              <a:rPr lang="zh-CN" altLang="en-US">
                <a:solidFill>
                  <a:schemeClr val="tx1"/>
                </a:solidFill>
                <a:cs typeface="Arial" panose="020B0604020202020204" pitchFamily="34" charset="0"/>
              </a:rPr>
              <a:t>页面，填写对应</a:t>
            </a:r>
            <a:r>
              <a:rPr lang="zh-CN" altLang="en-US">
                <a:solidFill>
                  <a:schemeClr val="tx1"/>
                </a:solidFill>
                <a:cs typeface="Arial" panose="020B0604020202020204" pitchFamily="34" charset="0"/>
              </a:rPr>
              <a:t>论文信息</a:t>
            </a:r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8940" y="332105"/>
            <a:ext cx="5334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Helvetica Neue" panose="02000503000000020004"/>
              </a:rPr>
              <a:t>开题申请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Helvetica Neue" panose="020005030000000200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640" y="1556385"/>
            <a:ext cx="9361170" cy="492506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ISPRING_ULTRA_SCORM_COURSE_ID" val="4EE693D3-6CB5-4A87-B8C8-F9879B44F82A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总结.pptx"/>
  <p:tag name="commondata" val="eyJoZGlkIjoiZjhjYjVmZGMyNGE3YzVkNDQ1MmNlZDY3NTkzNzk2MjU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ixtnfs3">
      <a:majorFont>
        <a:latin typeface="FZZhengHeiS-R-GB"/>
        <a:ea typeface="FZHei-B01S"/>
        <a:cs typeface=""/>
      </a:majorFont>
      <a:minorFont>
        <a:latin typeface="FZZhengHeiS-R-GB"/>
        <a:ea typeface="FZHei-B01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WPS 演示</Application>
  <PresentationFormat>自定义</PresentationFormat>
  <Paragraphs>16</Paragraphs>
  <Slides>4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22" baseType="lpstr">
      <vt:lpstr>Arial</vt:lpstr>
      <vt:lpstr>宋体</vt:lpstr>
      <vt:lpstr>Wingdings</vt:lpstr>
      <vt:lpstr>方正黑体简体</vt:lpstr>
      <vt:lpstr>微软雅黑</vt:lpstr>
      <vt:lpstr>思源黑体</vt:lpstr>
      <vt:lpstr>Aparajita</vt:lpstr>
      <vt:lpstr>Nirmala UI</vt:lpstr>
      <vt:lpstr>Arial</vt:lpstr>
      <vt:lpstr>Helvetica Neue</vt:lpstr>
      <vt:lpstr>FZZhengHeiS-R-GB</vt:lpstr>
      <vt:lpstr>Segoe Print</vt:lpstr>
      <vt:lpstr>Arial Unicode MS</vt:lpstr>
      <vt:lpstr>Calibri</vt:lpstr>
      <vt:lpstr>FZHei-B01S</vt:lpstr>
      <vt:lpstr>黑体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年终总结</dc:title>
  <dc:creator/>
  <cp:keywords>www.1ppt.com</cp:keywords>
  <dc:description>www.1ppt.com</dc:description>
  <cp:lastModifiedBy>Augest々==INTL</cp:lastModifiedBy>
  <cp:revision>2</cp:revision>
  <dcterms:created xsi:type="dcterms:W3CDTF">2026-03-03T01:51:00Z</dcterms:created>
  <dcterms:modified xsi:type="dcterms:W3CDTF">2026-03-03T02:28:22Z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ED005B1E57B04AA7B6CC7AA9CD007B18_13</vt:lpwstr>
  </property>
  <property fmtid="{D5CDD505-2E9C-101B-9397-08002B2CF9AE}" pid="3" name="KSOProductBuildVer">
    <vt:lpwstr>2052-12.1.0.25225</vt:lpwstr>
  </property>
</Properties>
</file>